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sldIdLst>
    <p:sldId id="256" r:id="rId2"/>
    <p:sldId id="534" r:id="rId3"/>
    <p:sldId id="530" r:id="rId4"/>
    <p:sldId id="529" r:id="rId5"/>
    <p:sldId id="531" r:id="rId6"/>
    <p:sldId id="532" r:id="rId7"/>
    <p:sldId id="536" r:id="rId8"/>
    <p:sldId id="535" r:id="rId9"/>
    <p:sldId id="537" r:id="rId10"/>
    <p:sldId id="308" r:id="rId11"/>
    <p:sldId id="541" r:id="rId12"/>
    <p:sldId id="542" r:id="rId13"/>
    <p:sldId id="543" r:id="rId14"/>
    <p:sldId id="513" r:id="rId15"/>
    <p:sldId id="538" r:id="rId16"/>
    <p:sldId id="539" r:id="rId17"/>
    <p:sldId id="540" r:id="rId18"/>
    <p:sldId id="533" r:id="rId19"/>
    <p:sldId id="492" r:id="rId2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976C7D7-8643-4E1E-B295-5AAC26FDDC7E}">
          <p14:sldIdLst>
            <p14:sldId id="256"/>
            <p14:sldId id="534"/>
            <p14:sldId id="530"/>
            <p14:sldId id="529"/>
            <p14:sldId id="531"/>
            <p14:sldId id="532"/>
            <p14:sldId id="536"/>
            <p14:sldId id="535"/>
            <p14:sldId id="537"/>
            <p14:sldId id="308"/>
            <p14:sldId id="541"/>
            <p14:sldId id="542"/>
            <p14:sldId id="543"/>
            <p14:sldId id="513"/>
            <p14:sldId id="538"/>
            <p14:sldId id="539"/>
            <p14:sldId id="540"/>
            <p14:sldId id="533"/>
            <p14:sldId id="492"/>
          </p14:sldIdLst>
        </p14:section>
        <p14:section name="Sekcja bez tytułu" id="{1FD65C45-7FCC-472A-B890-AE1C483881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" initials="J" lastIdx="1" clrIdx="0">
    <p:extLst>
      <p:ext uri="{19B8F6BF-5375-455C-9EA6-DF929625EA0E}">
        <p15:presenceInfo xmlns:p15="http://schemas.microsoft.com/office/powerpoint/2012/main" userId="Jacek" providerId="None"/>
      </p:ext>
    </p:extLst>
  </p:cmAuthor>
  <p:cmAuthor id="2" name="Kamila Kazimierczuk" initials="KK" lastIdx="2" clrIdx="1">
    <p:extLst>
      <p:ext uri="{19B8F6BF-5375-455C-9EA6-DF929625EA0E}">
        <p15:presenceInfo xmlns:p15="http://schemas.microsoft.com/office/powerpoint/2012/main" userId="S-1-5-21-192403005-3892177650-565079599-4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8" autoAdjust="0"/>
    <p:restoredTop sz="80845" autoAdjust="0"/>
  </p:normalViewPr>
  <p:slideViewPr>
    <p:cSldViewPr>
      <p:cViewPr varScale="1">
        <p:scale>
          <a:sx n="105" d="100"/>
          <a:sy n="105" d="100"/>
        </p:scale>
        <p:origin x="58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432A7-419B-4B1C-A88A-7651AC05C74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617E7F-D722-4572-992B-3FABDB206597}">
      <dgm:prSet phldrT="[Tekst]" custT="1"/>
      <dgm:spPr/>
      <dgm:t>
        <a:bodyPr/>
        <a:lstStyle/>
        <a:p>
          <a:r>
            <a:rPr lang="pl-PL" sz="2400" b="1" dirty="0">
              <a:solidFill>
                <a:schemeClr val="bg1"/>
              </a:solidFill>
            </a:rPr>
            <a:t>Moduł I</a:t>
          </a:r>
        </a:p>
      </dgm:t>
    </dgm:pt>
    <dgm:pt modelId="{B0863CC8-985D-4066-A2A5-3865975FCB83}" type="parTrans" cxnId="{917FFABD-5D52-4F80-9239-A02FC7E38755}">
      <dgm:prSet/>
      <dgm:spPr/>
      <dgm:t>
        <a:bodyPr/>
        <a:lstStyle/>
        <a:p>
          <a:endParaRPr lang="pl-PL"/>
        </a:p>
      </dgm:t>
    </dgm:pt>
    <dgm:pt modelId="{132F5AE2-47DF-46FB-BD25-464F9AAEEF72}" type="sibTrans" cxnId="{917FFABD-5D52-4F80-9239-A02FC7E38755}">
      <dgm:prSet/>
      <dgm:spPr/>
      <dgm:t>
        <a:bodyPr/>
        <a:lstStyle/>
        <a:p>
          <a:endParaRPr lang="pl-PL"/>
        </a:p>
      </dgm:t>
    </dgm:pt>
    <dgm:pt modelId="{8AB7AE14-C3A4-416C-88D4-94D5764CE49E}">
      <dgm:prSet phldrT="[Tekst]" custT="1"/>
      <dgm:spPr/>
      <dgm:t>
        <a:bodyPr/>
        <a:lstStyle/>
        <a:p>
          <a:pPr>
            <a:spcBef>
              <a:spcPts val="600"/>
            </a:spcBef>
          </a:pPr>
          <a:r>
            <a:rPr lang="pl-PL" sz="1400" b="1" dirty="0">
              <a:solidFill>
                <a:srgbClr val="002060"/>
              </a:solidFill>
            </a:rPr>
            <a:t>Usługi doradcze Oddziałów PFRON</a:t>
          </a:r>
        </a:p>
        <a:p>
          <a:pPr>
            <a:spcBef>
              <a:spcPts val="600"/>
            </a:spcBef>
          </a:pPr>
          <a:r>
            <a:rPr lang="pl-PL" sz="1400" b="1" dirty="0">
              <a:solidFill>
                <a:srgbClr val="002060"/>
              </a:solidFill>
            </a:rPr>
            <a:t>(profilowane)</a:t>
          </a:r>
        </a:p>
      </dgm:t>
    </dgm:pt>
    <dgm:pt modelId="{0F213B81-839C-4E59-8DEB-E5FC9CBD4C8F}" type="parTrans" cxnId="{57229948-9373-471C-B7F1-04B4E110CF90}">
      <dgm:prSet/>
      <dgm:spPr/>
      <dgm:t>
        <a:bodyPr/>
        <a:lstStyle/>
        <a:p>
          <a:endParaRPr lang="pl-PL"/>
        </a:p>
      </dgm:t>
    </dgm:pt>
    <dgm:pt modelId="{FAC3DA7E-857A-4619-875E-F671965CDDCB}" type="sibTrans" cxnId="{57229948-9373-471C-B7F1-04B4E110CF90}">
      <dgm:prSet/>
      <dgm:spPr/>
      <dgm:t>
        <a:bodyPr/>
        <a:lstStyle/>
        <a:p>
          <a:endParaRPr lang="pl-PL"/>
        </a:p>
      </dgm:t>
    </dgm:pt>
    <dgm:pt modelId="{7C9C4878-02AB-421F-B78D-D49313C62FA0}">
      <dgm:prSet phldrT="[Tekst]" custT="1"/>
      <dgm:spPr/>
      <dgm:t>
        <a:bodyPr/>
        <a:lstStyle/>
        <a:p>
          <a:r>
            <a:rPr lang="pl-PL" sz="1400" b="1" dirty="0">
              <a:solidFill>
                <a:srgbClr val="002060"/>
              </a:solidFill>
            </a:rPr>
            <a:t>Usługi eksperckie</a:t>
          </a:r>
          <a:br>
            <a:rPr lang="pl-PL" sz="1400" b="1" dirty="0">
              <a:solidFill>
                <a:srgbClr val="002060"/>
              </a:solidFill>
            </a:rPr>
          </a:br>
          <a:r>
            <a:rPr lang="pl-PL" sz="1400" b="1" dirty="0">
              <a:solidFill>
                <a:srgbClr val="002060"/>
              </a:solidFill>
            </a:rPr>
            <a:t>/usługi specjalisty </a:t>
          </a:r>
          <a:br>
            <a:rPr lang="pl-PL" sz="1400" b="1" dirty="0">
              <a:solidFill>
                <a:srgbClr val="002060"/>
              </a:solidFill>
            </a:rPr>
          </a:br>
          <a:r>
            <a:rPr lang="pl-PL" sz="1400" b="1" dirty="0">
              <a:solidFill>
                <a:srgbClr val="002060"/>
              </a:solidFill>
            </a:rPr>
            <a:t>ds. zarządzania rehabilitacją                                              </a:t>
          </a:r>
        </a:p>
        <a:p>
          <a:r>
            <a:rPr lang="pl-PL" sz="1400" b="1" dirty="0">
              <a:solidFill>
                <a:srgbClr val="002060"/>
              </a:solidFill>
            </a:rPr>
            <a:t>(na zlecenie)</a:t>
          </a:r>
        </a:p>
      </dgm:t>
    </dgm:pt>
    <dgm:pt modelId="{C8047885-DA48-4D86-8069-DC44C80E2214}" type="parTrans" cxnId="{ED442BF5-B668-497A-A8FA-DA77D8C0FD8E}">
      <dgm:prSet/>
      <dgm:spPr/>
      <dgm:t>
        <a:bodyPr/>
        <a:lstStyle/>
        <a:p>
          <a:endParaRPr lang="pl-PL"/>
        </a:p>
      </dgm:t>
    </dgm:pt>
    <dgm:pt modelId="{2E8DC7BE-4294-49C0-A078-043660901942}" type="sibTrans" cxnId="{ED442BF5-B668-497A-A8FA-DA77D8C0FD8E}">
      <dgm:prSet/>
      <dgm:spPr/>
      <dgm:t>
        <a:bodyPr/>
        <a:lstStyle/>
        <a:p>
          <a:endParaRPr lang="pl-PL"/>
        </a:p>
      </dgm:t>
    </dgm:pt>
    <dgm:pt modelId="{1DD79D79-752F-4507-8548-C45DD4083A72}">
      <dgm:prSet phldrT="[Tekst]" custT="1"/>
      <dgm:spPr/>
      <dgm:t>
        <a:bodyPr/>
        <a:lstStyle/>
        <a:p>
          <a:r>
            <a:rPr lang="pl-PL" sz="2400" b="1" dirty="0">
              <a:solidFill>
                <a:schemeClr val="bg1"/>
              </a:solidFill>
            </a:rPr>
            <a:t>Moduł II</a:t>
          </a:r>
        </a:p>
      </dgm:t>
    </dgm:pt>
    <dgm:pt modelId="{C5C790E0-731F-441D-AB11-1E8B5C47C89C}" type="parTrans" cxnId="{5C854F65-8BC8-4239-B426-E84D92275064}">
      <dgm:prSet/>
      <dgm:spPr/>
      <dgm:t>
        <a:bodyPr/>
        <a:lstStyle/>
        <a:p>
          <a:endParaRPr lang="pl-PL"/>
        </a:p>
      </dgm:t>
    </dgm:pt>
    <dgm:pt modelId="{80064493-6051-4834-B1B2-05D6CF57BCAD}" type="sibTrans" cxnId="{5C854F65-8BC8-4239-B426-E84D92275064}">
      <dgm:prSet/>
      <dgm:spPr/>
      <dgm:t>
        <a:bodyPr/>
        <a:lstStyle/>
        <a:p>
          <a:endParaRPr lang="pl-PL"/>
        </a:p>
      </dgm:t>
    </dgm:pt>
    <dgm:pt modelId="{AA448F2B-62B9-4820-918A-68468ED874BA}">
      <dgm:prSet phldrT="[Tekst]" custT="1"/>
      <dgm:spPr/>
      <dgm:t>
        <a:bodyPr/>
        <a:lstStyle/>
        <a:p>
          <a:r>
            <a:rPr lang="pl-PL" sz="1200" b="1" dirty="0">
              <a:solidFill>
                <a:srgbClr val="002060"/>
              </a:solidFill>
            </a:rPr>
            <a:t>Regionalne Ośrodki </a:t>
          </a:r>
          <a:br>
            <a:rPr lang="pl-PL" sz="1200" b="1" dirty="0">
              <a:solidFill>
                <a:srgbClr val="002060"/>
              </a:solidFill>
            </a:rPr>
          </a:br>
          <a:r>
            <a:rPr lang="pl-PL" sz="1200" b="1" dirty="0">
              <a:solidFill>
                <a:srgbClr val="002060"/>
              </a:solidFill>
            </a:rPr>
            <a:t>Wsparcia i Testów </a:t>
          </a:r>
          <a:br>
            <a:rPr lang="pl-PL" sz="1200" b="1" dirty="0">
              <a:solidFill>
                <a:srgbClr val="002060"/>
              </a:solidFill>
            </a:rPr>
          </a:br>
          <a:r>
            <a:rPr lang="pl-PL" sz="1200" b="1" dirty="0">
              <a:solidFill>
                <a:srgbClr val="002060"/>
              </a:solidFill>
            </a:rPr>
            <a:t>(OWiT)</a:t>
          </a:r>
        </a:p>
      </dgm:t>
    </dgm:pt>
    <dgm:pt modelId="{E28CFFD5-64BC-45D3-B9FD-08977894428F}" type="parTrans" cxnId="{99574D3F-949B-41F7-8428-1F386108D010}">
      <dgm:prSet/>
      <dgm:spPr/>
      <dgm:t>
        <a:bodyPr/>
        <a:lstStyle/>
        <a:p>
          <a:endParaRPr lang="pl-PL"/>
        </a:p>
      </dgm:t>
    </dgm:pt>
    <dgm:pt modelId="{387675E0-C890-4D11-A30A-BCA370D70D93}" type="sibTrans" cxnId="{99574D3F-949B-41F7-8428-1F386108D010}">
      <dgm:prSet/>
      <dgm:spPr/>
      <dgm:t>
        <a:bodyPr/>
        <a:lstStyle/>
        <a:p>
          <a:endParaRPr lang="pl-PL"/>
        </a:p>
      </dgm:t>
    </dgm:pt>
    <dgm:pt modelId="{14411F52-AFD6-469E-A028-44F21AF14697}">
      <dgm:prSet phldrT="[Tekst]" custT="1"/>
      <dgm:spPr/>
      <dgm:t>
        <a:bodyPr/>
        <a:lstStyle/>
        <a:p>
          <a:r>
            <a:rPr lang="pl-PL" sz="1200" b="1" dirty="0">
              <a:solidFill>
                <a:srgbClr val="002060"/>
              </a:solidFill>
            </a:rPr>
            <a:t>Model zaopatrzenia OzN</a:t>
          </a:r>
        </a:p>
      </dgm:t>
    </dgm:pt>
    <dgm:pt modelId="{168BA4CD-D206-4D40-A9CA-1A9C31470D0B}" type="parTrans" cxnId="{2C76DDF7-5DC9-4B92-A8E3-BC60EED7FF0D}">
      <dgm:prSet/>
      <dgm:spPr/>
      <dgm:t>
        <a:bodyPr/>
        <a:lstStyle/>
        <a:p>
          <a:endParaRPr lang="pl-PL"/>
        </a:p>
      </dgm:t>
    </dgm:pt>
    <dgm:pt modelId="{AE9C2D27-C39B-4AAC-BD9E-2E941BAB2EBA}" type="sibTrans" cxnId="{2C76DDF7-5DC9-4B92-A8E3-BC60EED7FF0D}">
      <dgm:prSet/>
      <dgm:spPr/>
      <dgm:t>
        <a:bodyPr/>
        <a:lstStyle/>
        <a:p>
          <a:endParaRPr lang="pl-PL"/>
        </a:p>
      </dgm:t>
    </dgm:pt>
    <dgm:pt modelId="{B7EE39C5-56AD-4432-B5B5-2E69FACAD46F}">
      <dgm:prSet phldrT="[Tekst]" custT="1"/>
      <dgm:spPr/>
      <dgm:t>
        <a:bodyPr/>
        <a:lstStyle/>
        <a:p>
          <a:r>
            <a:rPr lang="pl-PL" sz="2400" b="1" dirty="0">
              <a:solidFill>
                <a:schemeClr val="bg1"/>
              </a:solidFill>
            </a:rPr>
            <a:t>Moduł III</a:t>
          </a:r>
        </a:p>
      </dgm:t>
    </dgm:pt>
    <dgm:pt modelId="{0BCFE1E6-9A79-45E9-9157-777D36F34B87}" type="parTrans" cxnId="{325C463B-051D-451A-A799-30E5C64CCFD8}">
      <dgm:prSet/>
      <dgm:spPr/>
      <dgm:t>
        <a:bodyPr/>
        <a:lstStyle/>
        <a:p>
          <a:endParaRPr lang="pl-PL"/>
        </a:p>
      </dgm:t>
    </dgm:pt>
    <dgm:pt modelId="{B5976A58-11AB-4BF9-812B-74D9AA37F55C}" type="sibTrans" cxnId="{325C463B-051D-451A-A799-30E5C64CCFD8}">
      <dgm:prSet/>
      <dgm:spPr/>
      <dgm:t>
        <a:bodyPr/>
        <a:lstStyle/>
        <a:p>
          <a:endParaRPr lang="pl-PL"/>
        </a:p>
      </dgm:t>
    </dgm:pt>
    <dgm:pt modelId="{181D3088-0405-41B6-9DAC-A0F59F69A68C}">
      <dgm:prSet phldrT="[Tekst]" custT="1"/>
      <dgm:spPr/>
      <dgm:t>
        <a:bodyPr/>
        <a:lstStyle/>
        <a:p>
          <a:r>
            <a:rPr lang="pl-PL" sz="1400" b="1" dirty="0">
              <a:solidFill>
                <a:srgbClr val="002060"/>
              </a:solidFill>
            </a:rPr>
            <a:t>Szkolenia/warsztaty </a:t>
          </a:r>
          <a:br>
            <a:rPr lang="pl-PL" sz="1400" b="1" dirty="0">
              <a:solidFill>
                <a:srgbClr val="002060"/>
              </a:solidFill>
            </a:rPr>
          </a:br>
          <a:r>
            <a:rPr lang="pl-PL" sz="1400" b="1" dirty="0">
              <a:solidFill>
                <a:srgbClr val="002060"/>
              </a:solidFill>
            </a:rPr>
            <a:t>dla osób </a:t>
          </a:r>
          <a:br>
            <a:rPr lang="pl-PL" sz="1400" b="1" dirty="0">
              <a:solidFill>
                <a:srgbClr val="002060"/>
              </a:solidFill>
            </a:rPr>
          </a:br>
          <a:r>
            <a:rPr lang="pl-PL" sz="1400" b="1" dirty="0">
              <a:solidFill>
                <a:srgbClr val="002060"/>
              </a:solidFill>
            </a:rPr>
            <a:t>z niepełnosprawnością </a:t>
          </a:r>
          <a:br>
            <a:rPr lang="pl-PL" sz="1400" b="1" dirty="0">
              <a:solidFill>
                <a:srgbClr val="002060"/>
              </a:solidFill>
            </a:rPr>
          </a:br>
          <a:r>
            <a:rPr lang="pl-PL" sz="1400" b="1" dirty="0">
              <a:solidFill>
                <a:srgbClr val="002060"/>
              </a:solidFill>
            </a:rPr>
            <a:t>oraz opiekunów</a:t>
          </a:r>
        </a:p>
      </dgm:t>
    </dgm:pt>
    <dgm:pt modelId="{1D6EB258-7B6C-4D5B-B0B9-CE2436D741AB}" type="parTrans" cxnId="{ED3B4CCB-D7E9-48B6-ABF9-7D5D2BC7BA92}">
      <dgm:prSet/>
      <dgm:spPr/>
      <dgm:t>
        <a:bodyPr/>
        <a:lstStyle/>
        <a:p>
          <a:endParaRPr lang="pl-PL"/>
        </a:p>
      </dgm:t>
    </dgm:pt>
    <dgm:pt modelId="{2E65BD38-6FB9-45C0-AA59-02BF9A03570B}" type="sibTrans" cxnId="{ED3B4CCB-D7E9-48B6-ABF9-7D5D2BC7BA92}">
      <dgm:prSet/>
      <dgm:spPr/>
      <dgm:t>
        <a:bodyPr/>
        <a:lstStyle/>
        <a:p>
          <a:endParaRPr lang="pl-PL"/>
        </a:p>
      </dgm:t>
    </dgm:pt>
    <dgm:pt modelId="{5E5F69CA-C20B-47FA-9490-D88AC307F028}">
      <dgm:prSet phldrT="[Tekst]" custT="1"/>
      <dgm:spPr/>
      <dgm:t>
        <a:bodyPr/>
        <a:lstStyle/>
        <a:p>
          <a:r>
            <a:rPr lang="pl-PL" sz="1400" b="1" dirty="0">
              <a:solidFill>
                <a:srgbClr val="002060"/>
              </a:solidFill>
            </a:rPr>
            <a:t>Szkolenia/warsztaty/studia podyplomowe dla ekspertów </a:t>
          </a:r>
          <a:br>
            <a:rPr lang="pl-PL" sz="1400" b="1" dirty="0">
              <a:solidFill>
                <a:srgbClr val="002060"/>
              </a:solidFill>
            </a:rPr>
          </a:br>
          <a:r>
            <a:rPr lang="pl-PL" sz="1400" b="1" dirty="0">
              <a:solidFill>
                <a:srgbClr val="002060"/>
              </a:solidFill>
            </a:rPr>
            <a:t>i kadr realizatorów zadań finansowanych ze środków PFRON</a:t>
          </a:r>
        </a:p>
      </dgm:t>
    </dgm:pt>
    <dgm:pt modelId="{F193A9E9-4CE0-4D9D-94CA-41B293F0A1E0}" type="parTrans" cxnId="{6FBFCA69-CFDC-4C79-984D-A9E66B583C2F}">
      <dgm:prSet/>
      <dgm:spPr/>
      <dgm:t>
        <a:bodyPr/>
        <a:lstStyle/>
        <a:p>
          <a:endParaRPr lang="pl-PL"/>
        </a:p>
      </dgm:t>
    </dgm:pt>
    <dgm:pt modelId="{7245A136-7231-4822-82C9-331C2D67250E}" type="sibTrans" cxnId="{6FBFCA69-CFDC-4C79-984D-A9E66B583C2F}">
      <dgm:prSet/>
      <dgm:spPr/>
      <dgm:t>
        <a:bodyPr/>
        <a:lstStyle/>
        <a:p>
          <a:endParaRPr lang="pl-PL"/>
        </a:p>
      </dgm:t>
    </dgm:pt>
    <dgm:pt modelId="{9C7742E9-19B2-40E3-B721-56C20DE9958D}">
      <dgm:prSet phldrT="[Tekst]" custT="1"/>
      <dgm:spPr/>
      <dgm:t>
        <a:bodyPr/>
        <a:lstStyle/>
        <a:p>
          <a:r>
            <a:rPr lang="pl-PL" sz="1200" b="1" dirty="0">
              <a:solidFill>
                <a:srgbClr val="002060"/>
              </a:solidFill>
            </a:rPr>
            <a:t>Poradnik poprawnego zaopatrzenia</a:t>
          </a:r>
        </a:p>
      </dgm:t>
    </dgm:pt>
    <dgm:pt modelId="{BEB683DE-DAF7-47AF-A3F5-727C36186C17}" type="parTrans" cxnId="{6CB0C0F7-6A06-4F20-A9C1-71CB5A79CC02}">
      <dgm:prSet/>
      <dgm:spPr/>
      <dgm:t>
        <a:bodyPr/>
        <a:lstStyle/>
        <a:p>
          <a:endParaRPr lang="pl-PL"/>
        </a:p>
      </dgm:t>
    </dgm:pt>
    <dgm:pt modelId="{57BEBD00-5E3C-4B64-BBE4-5FDEDB7C22E9}" type="sibTrans" cxnId="{6CB0C0F7-6A06-4F20-A9C1-71CB5A79CC02}">
      <dgm:prSet/>
      <dgm:spPr/>
      <dgm:t>
        <a:bodyPr/>
        <a:lstStyle/>
        <a:p>
          <a:endParaRPr lang="pl-PL"/>
        </a:p>
      </dgm:t>
    </dgm:pt>
    <dgm:pt modelId="{8BA6335C-C62F-4E1C-A30A-8046985E36EB}">
      <dgm:prSet phldrT="[Tekst]" custT="1"/>
      <dgm:spPr/>
      <dgm:t>
        <a:bodyPr/>
        <a:lstStyle/>
        <a:p>
          <a:r>
            <a:rPr lang="pl-PL" sz="1200" b="1" dirty="0">
              <a:solidFill>
                <a:srgbClr val="002060"/>
              </a:solidFill>
            </a:rPr>
            <a:t>Narzędzie informatyczne</a:t>
          </a:r>
        </a:p>
      </dgm:t>
    </dgm:pt>
    <dgm:pt modelId="{165986CB-68E4-4667-A75D-63A8B8EBB3D3}" type="parTrans" cxnId="{CE405BC7-5D57-4705-B28B-C3DE4C2E30B4}">
      <dgm:prSet/>
      <dgm:spPr/>
      <dgm:t>
        <a:bodyPr/>
        <a:lstStyle/>
        <a:p>
          <a:endParaRPr lang="pl-PL"/>
        </a:p>
      </dgm:t>
    </dgm:pt>
    <dgm:pt modelId="{D380A74C-DBDF-4CEF-905E-4004D970507D}" type="sibTrans" cxnId="{CE405BC7-5D57-4705-B28B-C3DE4C2E30B4}">
      <dgm:prSet/>
      <dgm:spPr/>
      <dgm:t>
        <a:bodyPr/>
        <a:lstStyle/>
        <a:p>
          <a:endParaRPr lang="pl-PL"/>
        </a:p>
      </dgm:t>
    </dgm:pt>
    <dgm:pt modelId="{7652E3A2-DB4A-4AD5-8E14-50E3E10978A0}">
      <dgm:prSet phldrT="[Tekst]" custT="1"/>
      <dgm:spPr/>
      <dgm:t>
        <a:bodyPr/>
        <a:lstStyle/>
        <a:p>
          <a:r>
            <a:rPr lang="pl-PL" sz="1200" b="1" dirty="0">
              <a:solidFill>
                <a:srgbClr val="002060"/>
              </a:solidFill>
            </a:rPr>
            <a:t>Międzyinstytucjonalna sieć współpracy (konferencje, seminaria)</a:t>
          </a:r>
        </a:p>
      </dgm:t>
    </dgm:pt>
    <dgm:pt modelId="{553BA480-0E66-470B-93C7-8C29B2DE6962}" type="parTrans" cxnId="{CC4D83BD-17D8-416B-95E9-EC688C021CA8}">
      <dgm:prSet/>
      <dgm:spPr/>
      <dgm:t>
        <a:bodyPr/>
        <a:lstStyle/>
        <a:p>
          <a:endParaRPr lang="pl-PL"/>
        </a:p>
      </dgm:t>
    </dgm:pt>
    <dgm:pt modelId="{BC910381-F8A9-457C-ABAA-AE591002C018}" type="sibTrans" cxnId="{CC4D83BD-17D8-416B-95E9-EC688C021CA8}">
      <dgm:prSet/>
      <dgm:spPr/>
      <dgm:t>
        <a:bodyPr/>
        <a:lstStyle/>
        <a:p>
          <a:endParaRPr lang="pl-PL"/>
        </a:p>
      </dgm:t>
    </dgm:pt>
    <dgm:pt modelId="{24AEA798-5119-407C-8116-5EE6FCD06AC0}">
      <dgm:prSet phldrT="[Tekst]" custT="1"/>
      <dgm:spPr/>
      <dgm:t>
        <a:bodyPr/>
        <a:lstStyle/>
        <a:p>
          <a:r>
            <a:rPr lang="pl-PL" sz="1200" b="1" dirty="0">
              <a:solidFill>
                <a:srgbClr val="002060"/>
              </a:solidFill>
            </a:rPr>
            <a:t>Ogólnopolska witryna sieci współpracy </a:t>
          </a:r>
          <a:br>
            <a:rPr lang="pl-PL" sz="1200" b="1" dirty="0">
              <a:solidFill>
                <a:srgbClr val="002060"/>
              </a:solidFill>
            </a:rPr>
          </a:br>
          <a:r>
            <a:rPr lang="pl-PL" sz="1200" b="1" dirty="0">
              <a:solidFill>
                <a:srgbClr val="002060"/>
              </a:solidFill>
            </a:rPr>
            <a:t>(mapowanie wsparcia)</a:t>
          </a:r>
        </a:p>
      </dgm:t>
    </dgm:pt>
    <dgm:pt modelId="{CEF4E593-CF7A-4F10-8EED-09F2E7BCD854}" type="sibTrans" cxnId="{BE1A4734-5752-400B-AEAA-DF591AE15EF0}">
      <dgm:prSet/>
      <dgm:spPr/>
      <dgm:t>
        <a:bodyPr/>
        <a:lstStyle/>
        <a:p>
          <a:endParaRPr lang="pl-PL"/>
        </a:p>
      </dgm:t>
    </dgm:pt>
    <dgm:pt modelId="{AFE42F08-E02C-45C8-BA7F-372ED2FD61B1}" type="parTrans" cxnId="{BE1A4734-5752-400B-AEAA-DF591AE15EF0}">
      <dgm:prSet/>
      <dgm:spPr/>
      <dgm:t>
        <a:bodyPr/>
        <a:lstStyle/>
        <a:p>
          <a:endParaRPr lang="pl-PL"/>
        </a:p>
      </dgm:t>
    </dgm:pt>
    <dgm:pt modelId="{E344CE2F-4C13-44AF-9595-8DD4D2D3E311}" type="pres">
      <dgm:prSet presAssocID="{755432A7-419B-4B1C-A88A-7651AC05C7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921A29-A9DB-428E-9F2B-D35AEEAA2DBE}" type="pres">
      <dgm:prSet presAssocID="{4A617E7F-D722-4572-992B-3FABDB206597}" presName="root" presStyleCnt="0"/>
      <dgm:spPr/>
    </dgm:pt>
    <dgm:pt modelId="{FD5F8982-3652-4FED-8539-C379388FA559}" type="pres">
      <dgm:prSet presAssocID="{4A617E7F-D722-4572-992B-3FABDB206597}" presName="rootComposite" presStyleCnt="0"/>
      <dgm:spPr/>
    </dgm:pt>
    <dgm:pt modelId="{F71518D5-7DBF-4146-90DF-B0B6CD84B1C0}" type="pres">
      <dgm:prSet presAssocID="{4A617E7F-D722-4572-992B-3FABDB206597}" presName="rootText" presStyleLbl="node1" presStyleIdx="0" presStyleCnt="3" custLinFactNeighborX="-39047" custLinFactNeighborY="-134"/>
      <dgm:spPr/>
    </dgm:pt>
    <dgm:pt modelId="{426DDAE4-BC1F-4DEC-A8FF-06F935D84E9D}" type="pres">
      <dgm:prSet presAssocID="{4A617E7F-D722-4572-992B-3FABDB206597}" presName="rootConnector" presStyleLbl="node1" presStyleIdx="0" presStyleCnt="3"/>
      <dgm:spPr/>
    </dgm:pt>
    <dgm:pt modelId="{CCE60F36-D934-4DDB-ACEC-7C9597F9DEF3}" type="pres">
      <dgm:prSet presAssocID="{4A617E7F-D722-4572-992B-3FABDB206597}" presName="childShape" presStyleCnt="0"/>
      <dgm:spPr/>
    </dgm:pt>
    <dgm:pt modelId="{BE83D491-3D35-4E2C-82DC-76A978B1CE89}" type="pres">
      <dgm:prSet presAssocID="{0F213B81-839C-4E59-8DEB-E5FC9CBD4C8F}" presName="Name13" presStyleLbl="parChTrans1D2" presStyleIdx="0" presStyleCnt="10"/>
      <dgm:spPr/>
    </dgm:pt>
    <dgm:pt modelId="{33A98351-F546-410E-8259-2A6A6CFC85E3}" type="pres">
      <dgm:prSet presAssocID="{8AB7AE14-C3A4-416C-88D4-94D5764CE49E}" presName="childText" presStyleLbl="bgAcc1" presStyleIdx="0" presStyleCnt="10" custScaleX="196455" custScaleY="204606" custLinFactNeighborX="-34459" custLinFactNeighborY="32489">
        <dgm:presLayoutVars>
          <dgm:bulletEnabled val="1"/>
        </dgm:presLayoutVars>
      </dgm:prSet>
      <dgm:spPr/>
    </dgm:pt>
    <dgm:pt modelId="{A8E50FF2-ACB7-4EEF-BF4E-A291E073EC1A}" type="pres">
      <dgm:prSet presAssocID="{C8047885-DA48-4D86-8069-DC44C80E2214}" presName="Name13" presStyleLbl="parChTrans1D2" presStyleIdx="1" presStyleCnt="10"/>
      <dgm:spPr/>
    </dgm:pt>
    <dgm:pt modelId="{B62D3CB2-4ABA-4D6C-B3AC-BD20DB13D1A8}" type="pres">
      <dgm:prSet presAssocID="{7C9C4878-02AB-421F-B78D-D49313C62FA0}" presName="childText" presStyleLbl="bgAcc1" presStyleIdx="1" presStyleCnt="10" custScaleX="195045" custScaleY="218985" custLinFactNeighborX="-34459" custLinFactNeighborY="44612">
        <dgm:presLayoutVars>
          <dgm:bulletEnabled val="1"/>
        </dgm:presLayoutVars>
      </dgm:prSet>
      <dgm:spPr/>
    </dgm:pt>
    <dgm:pt modelId="{208618AE-9176-40BD-9DF1-9FD52B23E457}" type="pres">
      <dgm:prSet presAssocID="{1DD79D79-752F-4507-8548-C45DD4083A72}" presName="root" presStyleCnt="0"/>
      <dgm:spPr/>
    </dgm:pt>
    <dgm:pt modelId="{5F45B690-6E71-446D-B4BA-6FAB5F734793}" type="pres">
      <dgm:prSet presAssocID="{1DD79D79-752F-4507-8548-C45DD4083A72}" presName="rootComposite" presStyleCnt="0"/>
      <dgm:spPr/>
    </dgm:pt>
    <dgm:pt modelId="{D4464084-2577-4218-BBBA-A6A2CDB3BCC5}" type="pres">
      <dgm:prSet presAssocID="{1DD79D79-752F-4507-8548-C45DD4083A72}" presName="rootText" presStyleLbl="node1" presStyleIdx="1" presStyleCnt="3" custScaleX="113436" custLinFactNeighborX="-5342" custLinFactNeighborY="-128"/>
      <dgm:spPr/>
    </dgm:pt>
    <dgm:pt modelId="{DE94A7E7-7CD4-4618-B2C9-787106F41943}" type="pres">
      <dgm:prSet presAssocID="{1DD79D79-752F-4507-8548-C45DD4083A72}" presName="rootConnector" presStyleLbl="node1" presStyleIdx="1" presStyleCnt="3"/>
      <dgm:spPr/>
    </dgm:pt>
    <dgm:pt modelId="{5E4B5AEC-F6A2-4AF8-9EEE-60DC581A278D}" type="pres">
      <dgm:prSet presAssocID="{1DD79D79-752F-4507-8548-C45DD4083A72}" presName="childShape" presStyleCnt="0"/>
      <dgm:spPr/>
    </dgm:pt>
    <dgm:pt modelId="{3026BDC1-776E-4F2F-AF3F-B1592939B1FF}" type="pres">
      <dgm:prSet presAssocID="{E28CFFD5-64BC-45D3-B9FD-08977894428F}" presName="Name13" presStyleLbl="parChTrans1D2" presStyleIdx="2" presStyleCnt="10"/>
      <dgm:spPr/>
    </dgm:pt>
    <dgm:pt modelId="{3E29B87C-3895-49A5-9674-71C74F1BAACC}" type="pres">
      <dgm:prSet presAssocID="{AA448F2B-62B9-4820-918A-68468ED874BA}" presName="childText" presStyleLbl="bgAcc1" presStyleIdx="2" presStyleCnt="10" custScaleX="180233" custScaleY="131608" custLinFactNeighborX="1037" custLinFactNeighborY="-7345">
        <dgm:presLayoutVars>
          <dgm:bulletEnabled val="1"/>
        </dgm:presLayoutVars>
      </dgm:prSet>
      <dgm:spPr/>
    </dgm:pt>
    <dgm:pt modelId="{CFF0A038-F36C-4368-BF69-36A2E270ABF2}" type="pres">
      <dgm:prSet presAssocID="{168BA4CD-D206-4D40-A9CA-1A9C31470D0B}" presName="Name13" presStyleLbl="parChTrans1D2" presStyleIdx="3" presStyleCnt="10"/>
      <dgm:spPr/>
    </dgm:pt>
    <dgm:pt modelId="{108E3571-20D6-4FC6-90B9-E0722FB5B9F0}" type="pres">
      <dgm:prSet presAssocID="{14411F52-AFD6-469E-A028-44F21AF14697}" presName="childText" presStyleLbl="bgAcc1" presStyleIdx="3" presStyleCnt="10" custScaleX="173521" custScaleY="99189" custLinFactNeighborX="4393" custLinFactNeighborY="-17489">
        <dgm:presLayoutVars>
          <dgm:bulletEnabled val="1"/>
        </dgm:presLayoutVars>
      </dgm:prSet>
      <dgm:spPr/>
    </dgm:pt>
    <dgm:pt modelId="{05A6CD17-C52F-4408-A9B7-5E66F00D2A1C}" type="pres">
      <dgm:prSet presAssocID="{BEB683DE-DAF7-47AF-A3F5-727C36186C17}" presName="Name13" presStyleLbl="parChTrans1D2" presStyleIdx="4" presStyleCnt="10"/>
      <dgm:spPr/>
    </dgm:pt>
    <dgm:pt modelId="{B0C66DA3-065C-467E-994E-D87A385D4BC4}" type="pres">
      <dgm:prSet presAssocID="{9C7742E9-19B2-40E3-B721-56C20DE9958D}" presName="childText" presStyleLbl="bgAcc1" presStyleIdx="4" presStyleCnt="10" custScaleX="173521" custScaleY="83377" custLinFactNeighborX="4393" custLinFactNeighborY="-23543">
        <dgm:presLayoutVars>
          <dgm:bulletEnabled val="1"/>
        </dgm:presLayoutVars>
      </dgm:prSet>
      <dgm:spPr/>
    </dgm:pt>
    <dgm:pt modelId="{EC0A7D09-24EA-43B1-88A0-6BF9B054049E}" type="pres">
      <dgm:prSet presAssocID="{165986CB-68E4-4667-A75D-63A8B8EBB3D3}" presName="Name13" presStyleLbl="parChTrans1D2" presStyleIdx="5" presStyleCnt="10"/>
      <dgm:spPr/>
    </dgm:pt>
    <dgm:pt modelId="{CE831CF2-B447-442E-92D4-7E6B7E25AC35}" type="pres">
      <dgm:prSet presAssocID="{8BA6335C-C62F-4E1C-A30A-8046985E36EB}" presName="childText" presStyleLbl="bgAcc1" presStyleIdx="5" presStyleCnt="10" custScaleX="176429" custScaleY="64719" custLinFactNeighborX="3416" custLinFactNeighborY="-24153">
        <dgm:presLayoutVars>
          <dgm:bulletEnabled val="1"/>
        </dgm:presLayoutVars>
      </dgm:prSet>
      <dgm:spPr/>
    </dgm:pt>
    <dgm:pt modelId="{BC0D8E49-D2BE-44A8-9AA3-0F5F5E1989EA}" type="pres">
      <dgm:prSet presAssocID="{553BA480-0E66-470B-93C7-8C29B2DE6962}" presName="Name13" presStyleLbl="parChTrans1D2" presStyleIdx="6" presStyleCnt="10"/>
      <dgm:spPr/>
    </dgm:pt>
    <dgm:pt modelId="{D58E6969-19E7-49A3-93D4-3BAAC3F78329}" type="pres">
      <dgm:prSet presAssocID="{7652E3A2-DB4A-4AD5-8E14-50E3E10978A0}" presName="childText" presStyleLbl="bgAcc1" presStyleIdx="6" presStyleCnt="10" custScaleX="174145" custScaleY="108735" custLinFactNeighborX="3416" custLinFactNeighborY="-37139">
        <dgm:presLayoutVars>
          <dgm:bulletEnabled val="1"/>
        </dgm:presLayoutVars>
      </dgm:prSet>
      <dgm:spPr/>
    </dgm:pt>
    <dgm:pt modelId="{C421358C-8DA9-47B0-9C38-EFDF8DE5C0DE}" type="pres">
      <dgm:prSet presAssocID="{AFE42F08-E02C-45C8-BA7F-372ED2FD61B1}" presName="Name13" presStyleLbl="parChTrans1D2" presStyleIdx="7" presStyleCnt="10"/>
      <dgm:spPr/>
    </dgm:pt>
    <dgm:pt modelId="{BF794E1C-D25C-44AF-964D-6DC18EA0AC21}" type="pres">
      <dgm:prSet presAssocID="{24AEA798-5119-407C-8116-5EE6FCD06AC0}" presName="childText" presStyleLbl="bgAcc1" presStyleIdx="7" presStyleCnt="10" custScaleX="176722" custScaleY="96215" custLinFactNeighborX="3416" custLinFactNeighborY="-39332">
        <dgm:presLayoutVars>
          <dgm:bulletEnabled val="1"/>
        </dgm:presLayoutVars>
      </dgm:prSet>
      <dgm:spPr/>
    </dgm:pt>
    <dgm:pt modelId="{33A15164-9DED-4D03-885D-91356038404F}" type="pres">
      <dgm:prSet presAssocID="{B7EE39C5-56AD-4432-B5B5-2E69FACAD46F}" presName="root" presStyleCnt="0"/>
      <dgm:spPr/>
    </dgm:pt>
    <dgm:pt modelId="{F2D19A90-6077-4481-BAD5-4A5E4699FC34}" type="pres">
      <dgm:prSet presAssocID="{B7EE39C5-56AD-4432-B5B5-2E69FACAD46F}" presName="rootComposite" presStyleCnt="0"/>
      <dgm:spPr/>
    </dgm:pt>
    <dgm:pt modelId="{FF4E535D-7B7D-4E59-A517-28CF74175144}" type="pres">
      <dgm:prSet presAssocID="{B7EE39C5-56AD-4432-B5B5-2E69FACAD46F}" presName="rootText" presStyleLbl="node1" presStyleIdx="2" presStyleCnt="3" custScaleX="115951" custLinFactNeighborX="27887" custLinFactNeighborY="-161"/>
      <dgm:spPr/>
    </dgm:pt>
    <dgm:pt modelId="{A4F00AC7-32B8-4567-AEED-7388BB06900B}" type="pres">
      <dgm:prSet presAssocID="{B7EE39C5-56AD-4432-B5B5-2E69FACAD46F}" presName="rootConnector" presStyleLbl="node1" presStyleIdx="2" presStyleCnt="3"/>
      <dgm:spPr/>
    </dgm:pt>
    <dgm:pt modelId="{AD601B60-4DE6-4F6B-8C7A-F3192915D7F5}" type="pres">
      <dgm:prSet presAssocID="{B7EE39C5-56AD-4432-B5B5-2E69FACAD46F}" presName="childShape" presStyleCnt="0"/>
      <dgm:spPr/>
    </dgm:pt>
    <dgm:pt modelId="{EAE502B3-818D-4E6C-85C1-E73C9D06FE61}" type="pres">
      <dgm:prSet presAssocID="{1D6EB258-7B6C-4D5B-B0B9-CE2436D741AB}" presName="Name13" presStyleLbl="parChTrans1D2" presStyleIdx="8" presStyleCnt="10"/>
      <dgm:spPr/>
    </dgm:pt>
    <dgm:pt modelId="{798A288C-928F-474B-A957-CF9550C52ADE}" type="pres">
      <dgm:prSet presAssocID="{181D3088-0405-41B6-9DAC-A0F59F69A68C}" presName="childText" presStyleLbl="bgAcc1" presStyleIdx="8" presStyleCnt="10" custScaleX="239455" custScaleY="192475" custLinFactNeighborX="58336" custLinFactNeighborY="34436">
        <dgm:presLayoutVars>
          <dgm:bulletEnabled val="1"/>
        </dgm:presLayoutVars>
      </dgm:prSet>
      <dgm:spPr/>
    </dgm:pt>
    <dgm:pt modelId="{7B5FA35E-9A0D-4392-80AD-67CE58A66073}" type="pres">
      <dgm:prSet presAssocID="{F193A9E9-4CE0-4D9D-94CA-41B293F0A1E0}" presName="Name13" presStyleLbl="parChTrans1D2" presStyleIdx="9" presStyleCnt="10"/>
      <dgm:spPr/>
    </dgm:pt>
    <dgm:pt modelId="{09C384BF-4BB7-4CD9-89C7-86872D4CB0C5}" type="pres">
      <dgm:prSet presAssocID="{5E5F69CA-C20B-47FA-9490-D88AC307F028}" presName="childText" presStyleLbl="bgAcc1" presStyleIdx="9" presStyleCnt="10" custScaleX="239455" custScaleY="195199" custLinFactNeighborX="58336" custLinFactNeighborY="44909">
        <dgm:presLayoutVars>
          <dgm:bulletEnabled val="1"/>
        </dgm:presLayoutVars>
      </dgm:prSet>
      <dgm:spPr/>
    </dgm:pt>
  </dgm:ptLst>
  <dgm:cxnLst>
    <dgm:cxn modelId="{3FB7C70E-1AB8-446D-AABA-4660DBBB1268}" type="presOf" srcId="{181D3088-0405-41B6-9DAC-A0F59F69A68C}" destId="{798A288C-928F-474B-A957-CF9550C52ADE}" srcOrd="0" destOrd="0" presId="urn:microsoft.com/office/officeart/2005/8/layout/hierarchy3"/>
    <dgm:cxn modelId="{44FA8C1E-E38A-4E03-92BD-D8AE444A401B}" type="presOf" srcId="{7652E3A2-DB4A-4AD5-8E14-50E3E10978A0}" destId="{D58E6969-19E7-49A3-93D4-3BAAC3F78329}" srcOrd="0" destOrd="0" presId="urn:microsoft.com/office/officeart/2005/8/layout/hierarchy3"/>
    <dgm:cxn modelId="{E1D56421-8D71-46C8-BB30-264EF72BBCAF}" type="presOf" srcId="{8BA6335C-C62F-4E1C-A30A-8046985E36EB}" destId="{CE831CF2-B447-442E-92D4-7E6B7E25AC35}" srcOrd="0" destOrd="0" presId="urn:microsoft.com/office/officeart/2005/8/layout/hierarchy3"/>
    <dgm:cxn modelId="{518AA62E-A749-458D-B436-B99469956741}" type="presOf" srcId="{0F213B81-839C-4E59-8DEB-E5FC9CBD4C8F}" destId="{BE83D491-3D35-4E2C-82DC-76A978B1CE89}" srcOrd="0" destOrd="0" presId="urn:microsoft.com/office/officeart/2005/8/layout/hierarchy3"/>
    <dgm:cxn modelId="{BE1A4734-5752-400B-AEAA-DF591AE15EF0}" srcId="{1DD79D79-752F-4507-8548-C45DD4083A72}" destId="{24AEA798-5119-407C-8116-5EE6FCD06AC0}" srcOrd="5" destOrd="0" parTransId="{AFE42F08-E02C-45C8-BA7F-372ED2FD61B1}" sibTransId="{CEF4E593-CF7A-4F10-8EED-09F2E7BCD854}"/>
    <dgm:cxn modelId="{325C463B-051D-451A-A799-30E5C64CCFD8}" srcId="{755432A7-419B-4B1C-A88A-7651AC05C745}" destId="{B7EE39C5-56AD-4432-B5B5-2E69FACAD46F}" srcOrd="2" destOrd="0" parTransId="{0BCFE1E6-9A79-45E9-9157-777D36F34B87}" sibTransId="{B5976A58-11AB-4BF9-812B-74D9AA37F55C}"/>
    <dgm:cxn modelId="{99574D3F-949B-41F7-8428-1F386108D010}" srcId="{1DD79D79-752F-4507-8548-C45DD4083A72}" destId="{AA448F2B-62B9-4820-918A-68468ED874BA}" srcOrd="0" destOrd="0" parTransId="{E28CFFD5-64BC-45D3-B9FD-08977894428F}" sibTransId="{387675E0-C890-4D11-A30A-BCA370D70D93}"/>
    <dgm:cxn modelId="{CFF92643-DB98-4579-92CE-807AB898A2B9}" type="presOf" srcId="{AFE42F08-E02C-45C8-BA7F-372ED2FD61B1}" destId="{C421358C-8DA9-47B0-9C38-EFDF8DE5C0DE}" srcOrd="0" destOrd="0" presId="urn:microsoft.com/office/officeart/2005/8/layout/hierarchy3"/>
    <dgm:cxn modelId="{84A44145-9C16-4209-A8B9-A63597365BE9}" type="presOf" srcId="{E28CFFD5-64BC-45D3-B9FD-08977894428F}" destId="{3026BDC1-776E-4F2F-AF3F-B1592939B1FF}" srcOrd="0" destOrd="0" presId="urn:microsoft.com/office/officeart/2005/8/layout/hierarchy3"/>
    <dgm:cxn modelId="{5C854F65-8BC8-4239-B426-E84D92275064}" srcId="{755432A7-419B-4B1C-A88A-7651AC05C745}" destId="{1DD79D79-752F-4507-8548-C45DD4083A72}" srcOrd="1" destOrd="0" parTransId="{C5C790E0-731F-441D-AB11-1E8B5C47C89C}" sibTransId="{80064493-6051-4834-B1B2-05D6CF57BCAD}"/>
    <dgm:cxn modelId="{EA3D5E48-DEEB-40AD-8DE2-46FCF6DC2736}" type="presOf" srcId="{F193A9E9-4CE0-4D9D-94CA-41B293F0A1E0}" destId="{7B5FA35E-9A0D-4392-80AD-67CE58A66073}" srcOrd="0" destOrd="0" presId="urn:microsoft.com/office/officeart/2005/8/layout/hierarchy3"/>
    <dgm:cxn modelId="{57229948-9373-471C-B7F1-04B4E110CF90}" srcId="{4A617E7F-D722-4572-992B-3FABDB206597}" destId="{8AB7AE14-C3A4-416C-88D4-94D5764CE49E}" srcOrd="0" destOrd="0" parTransId="{0F213B81-839C-4E59-8DEB-E5FC9CBD4C8F}" sibTransId="{FAC3DA7E-857A-4619-875E-F671965CDDCB}"/>
    <dgm:cxn modelId="{6FBFCA69-CFDC-4C79-984D-A9E66B583C2F}" srcId="{B7EE39C5-56AD-4432-B5B5-2E69FACAD46F}" destId="{5E5F69CA-C20B-47FA-9490-D88AC307F028}" srcOrd="1" destOrd="0" parTransId="{F193A9E9-4CE0-4D9D-94CA-41B293F0A1E0}" sibTransId="{7245A136-7231-4822-82C9-331C2D67250E}"/>
    <dgm:cxn modelId="{AF10EA4A-9680-4C5B-8888-CFAB46C3DCD1}" type="presOf" srcId="{1D6EB258-7B6C-4D5B-B0B9-CE2436D741AB}" destId="{EAE502B3-818D-4E6C-85C1-E73C9D06FE61}" srcOrd="0" destOrd="0" presId="urn:microsoft.com/office/officeart/2005/8/layout/hierarchy3"/>
    <dgm:cxn modelId="{8B3D4A51-FC40-4B0B-AA2E-78FCDC60C62A}" type="presOf" srcId="{B7EE39C5-56AD-4432-B5B5-2E69FACAD46F}" destId="{FF4E535D-7B7D-4E59-A517-28CF74175144}" srcOrd="0" destOrd="0" presId="urn:microsoft.com/office/officeart/2005/8/layout/hierarchy3"/>
    <dgm:cxn modelId="{6D27EC89-2C37-4303-AA4C-7C875644392A}" type="presOf" srcId="{553BA480-0E66-470B-93C7-8C29B2DE6962}" destId="{BC0D8E49-D2BE-44A8-9AA3-0F5F5E1989EA}" srcOrd="0" destOrd="0" presId="urn:microsoft.com/office/officeart/2005/8/layout/hierarchy3"/>
    <dgm:cxn modelId="{5408658E-5169-4875-87C9-2CD1A3A73676}" type="presOf" srcId="{9C7742E9-19B2-40E3-B721-56C20DE9958D}" destId="{B0C66DA3-065C-467E-994E-D87A385D4BC4}" srcOrd="0" destOrd="0" presId="urn:microsoft.com/office/officeart/2005/8/layout/hierarchy3"/>
    <dgm:cxn modelId="{6C4F4E96-195E-48F0-9531-36FAC48C1E3D}" type="presOf" srcId="{C8047885-DA48-4D86-8069-DC44C80E2214}" destId="{A8E50FF2-ACB7-4EEF-BF4E-A291E073EC1A}" srcOrd="0" destOrd="0" presId="urn:microsoft.com/office/officeart/2005/8/layout/hierarchy3"/>
    <dgm:cxn modelId="{D0D1B8A9-62F2-45CF-AF99-03A1A49925D8}" type="presOf" srcId="{AA448F2B-62B9-4820-918A-68468ED874BA}" destId="{3E29B87C-3895-49A5-9674-71C74F1BAACC}" srcOrd="0" destOrd="0" presId="urn:microsoft.com/office/officeart/2005/8/layout/hierarchy3"/>
    <dgm:cxn modelId="{C32D05AD-655D-4FBF-A8A9-1F90F1C0E730}" type="presOf" srcId="{B7EE39C5-56AD-4432-B5B5-2E69FACAD46F}" destId="{A4F00AC7-32B8-4567-AEED-7388BB06900B}" srcOrd="1" destOrd="0" presId="urn:microsoft.com/office/officeart/2005/8/layout/hierarchy3"/>
    <dgm:cxn modelId="{8A6DC0B8-BA05-4A15-930D-9690DBBFF19F}" type="presOf" srcId="{24AEA798-5119-407C-8116-5EE6FCD06AC0}" destId="{BF794E1C-D25C-44AF-964D-6DC18EA0AC21}" srcOrd="0" destOrd="0" presId="urn:microsoft.com/office/officeart/2005/8/layout/hierarchy3"/>
    <dgm:cxn modelId="{CC4D83BD-17D8-416B-95E9-EC688C021CA8}" srcId="{1DD79D79-752F-4507-8548-C45DD4083A72}" destId="{7652E3A2-DB4A-4AD5-8E14-50E3E10978A0}" srcOrd="4" destOrd="0" parTransId="{553BA480-0E66-470B-93C7-8C29B2DE6962}" sibTransId="{BC910381-F8A9-457C-ABAA-AE591002C018}"/>
    <dgm:cxn modelId="{917FFABD-5D52-4F80-9239-A02FC7E38755}" srcId="{755432A7-419B-4B1C-A88A-7651AC05C745}" destId="{4A617E7F-D722-4572-992B-3FABDB206597}" srcOrd="0" destOrd="0" parTransId="{B0863CC8-985D-4066-A2A5-3865975FCB83}" sibTransId="{132F5AE2-47DF-46FB-BD25-464F9AAEEF72}"/>
    <dgm:cxn modelId="{F2E774BE-FAF0-4F67-AF8D-243B4043C44F}" type="presOf" srcId="{1DD79D79-752F-4507-8548-C45DD4083A72}" destId="{D4464084-2577-4218-BBBA-A6A2CDB3BCC5}" srcOrd="0" destOrd="0" presId="urn:microsoft.com/office/officeart/2005/8/layout/hierarchy3"/>
    <dgm:cxn modelId="{769497C2-3958-4E90-BD4D-B86D5E275929}" type="presOf" srcId="{168BA4CD-D206-4D40-A9CA-1A9C31470D0B}" destId="{CFF0A038-F36C-4368-BF69-36A2E270ABF2}" srcOrd="0" destOrd="0" presId="urn:microsoft.com/office/officeart/2005/8/layout/hierarchy3"/>
    <dgm:cxn modelId="{7839F1C3-4D48-4CF6-AE6D-FC2679F76F6A}" type="presOf" srcId="{4A617E7F-D722-4572-992B-3FABDB206597}" destId="{426DDAE4-BC1F-4DEC-A8FF-06F935D84E9D}" srcOrd="1" destOrd="0" presId="urn:microsoft.com/office/officeart/2005/8/layout/hierarchy3"/>
    <dgm:cxn modelId="{CE405BC7-5D57-4705-B28B-C3DE4C2E30B4}" srcId="{1DD79D79-752F-4507-8548-C45DD4083A72}" destId="{8BA6335C-C62F-4E1C-A30A-8046985E36EB}" srcOrd="3" destOrd="0" parTransId="{165986CB-68E4-4667-A75D-63A8B8EBB3D3}" sibTransId="{D380A74C-DBDF-4CEF-905E-4004D970507D}"/>
    <dgm:cxn modelId="{ED3B4CCB-D7E9-48B6-ABF9-7D5D2BC7BA92}" srcId="{B7EE39C5-56AD-4432-B5B5-2E69FACAD46F}" destId="{181D3088-0405-41B6-9DAC-A0F59F69A68C}" srcOrd="0" destOrd="0" parTransId="{1D6EB258-7B6C-4D5B-B0B9-CE2436D741AB}" sibTransId="{2E65BD38-6FB9-45C0-AA59-02BF9A03570B}"/>
    <dgm:cxn modelId="{E3D691CF-086A-4816-900A-126273316575}" type="presOf" srcId="{8AB7AE14-C3A4-416C-88D4-94D5764CE49E}" destId="{33A98351-F546-410E-8259-2A6A6CFC85E3}" srcOrd="0" destOrd="0" presId="urn:microsoft.com/office/officeart/2005/8/layout/hierarchy3"/>
    <dgm:cxn modelId="{D74A5FD1-D591-45C0-92EF-05873BFF7379}" type="presOf" srcId="{BEB683DE-DAF7-47AF-A3F5-727C36186C17}" destId="{05A6CD17-C52F-4408-A9B7-5E66F00D2A1C}" srcOrd="0" destOrd="0" presId="urn:microsoft.com/office/officeart/2005/8/layout/hierarchy3"/>
    <dgm:cxn modelId="{5E9D44D9-BA6E-4B89-9DFD-7A3146B10100}" type="presOf" srcId="{1DD79D79-752F-4507-8548-C45DD4083A72}" destId="{DE94A7E7-7CD4-4618-B2C9-787106F41943}" srcOrd="1" destOrd="0" presId="urn:microsoft.com/office/officeart/2005/8/layout/hierarchy3"/>
    <dgm:cxn modelId="{23201BDC-23A3-4189-A8D7-EC3F2E6B4699}" type="presOf" srcId="{7C9C4878-02AB-421F-B78D-D49313C62FA0}" destId="{B62D3CB2-4ABA-4D6C-B3AC-BD20DB13D1A8}" srcOrd="0" destOrd="0" presId="urn:microsoft.com/office/officeart/2005/8/layout/hierarchy3"/>
    <dgm:cxn modelId="{B9718BDE-22A5-431D-B45E-F30156588EBA}" type="presOf" srcId="{14411F52-AFD6-469E-A028-44F21AF14697}" destId="{108E3571-20D6-4FC6-90B9-E0722FB5B9F0}" srcOrd="0" destOrd="0" presId="urn:microsoft.com/office/officeart/2005/8/layout/hierarchy3"/>
    <dgm:cxn modelId="{B78DC6F0-D939-481D-B618-8A446F7B1840}" type="presOf" srcId="{5E5F69CA-C20B-47FA-9490-D88AC307F028}" destId="{09C384BF-4BB7-4CD9-89C7-86872D4CB0C5}" srcOrd="0" destOrd="0" presId="urn:microsoft.com/office/officeart/2005/8/layout/hierarchy3"/>
    <dgm:cxn modelId="{ED442BF5-B668-497A-A8FA-DA77D8C0FD8E}" srcId="{4A617E7F-D722-4572-992B-3FABDB206597}" destId="{7C9C4878-02AB-421F-B78D-D49313C62FA0}" srcOrd="1" destOrd="0" parTransId="{C8047885-DA48-4D86-8069-DC44C80E2214}" sibTransId="{2E8DC7BE-4294-49C0-A078-043660901942}"/>
    <dgm:cxn modelId="{49A16AF5-0B8C-4087-99BE-B5092BDC462A}" type="presOf" srcId="{4A617E7F-D722-4572-992B-3FABDB206597}" destId="{F71518D5-7DBF-4146-90DF-B0B6CD84B1C0}" srcOrd="0" destOrd="0" presId="urn:microsoft.com/office/officeart/2005/8/layout/hierarchy3"/>
    <dgm:cxn modelId="{C6C8D5F5-7DBD-4AC9-BEDC-9E93B68CBF47}" type="presOf" srcId="{755432A7-419B-4B1C-A88A-7651AC05C745}" destId="{E344CE2F-4C13-44AF-9595-8DD4D2D3E311}" srcOrd="0" destOrd="0" presId="urn:microsoft.com/office/officeart/2005/8/layout/hierarchy3"/>
    <dgm:cxn modelId="{6CB0C0F7-6A06-4F20-A9C1-71CB5A79CC02}" srcId="{1DD79D79-752F-4507-8548-C45DD4083A72}" destId="{9C7742E9-19B2-40E3-B721-56C20DE9958D}" srcOrd="2" destOrd="0" parTransId="{BEB683DE-DAF7-47AF-A3F5-727C36186C17}" sibTransId="{57BEBD00-5E3C-4B64-BBE4-5FDEDB7C22E9}"/>
    <dgm:cxn modelId="{2C76DDF7-5DC9-4B92-A8E3-BC60EED7FF0D}" srcId="{1DD79D79-752F-4507-8548-C45DD4083A72}" destId="{14411F52-AFD6-469E-A028-44F21AF14697}" srcOrd="1" destOrd="0" parTransId="{168BA4CD-D206-4D40-A9CA-1A9C31470D0B}" sibTransId="{AE9C2D27-C39B-4AAC-BD9E-2E941BAB2EBA}"/>
    <dgm:cxn modelId="{83D2E1F7-8873-487D-A25F-7CBFF38A8C7B}" type="presOf" srcId="{165986CB-68E4-4667-A75D-63A8B8EBB3D3}" destId="{EC0A7D09-24EA-43B1-88A0-6BF9B054049E}" srcOrd="0" destOrd="0" presId="urn:microsoft.com/office/officeart/2005/8/layout/hierarchy3"/>
    <dgm:cxn modelId="{A3B54BF2-0BCA-493D-943A-B0E621897D41}" type="presParOf" srcId="{E344CE2F-4C13-44AF-9595-8DD4D2D3E311}" destId="{A2921A29-A9DB-428E-9F2B-D35AEEAA2DBE}" srcOrd="0" destOrd="0" presId="urn:microsoft.com/office/officeart/2005/8/layout/hierarchy3"/>
    <dgm:cxn modelId="{3032043E-0210-4B11-8921-A3D281299CF8}" type="presParOf" srcId="{A2921A29-A9DB-428E-9F2B-D35AEEAA2DBE}" destId="{FD5F8982-3652-4FED-8539-C379388FA559}" srcOrd="0" destOrd="0" presId="urn:microsoft.com/office/officeart/2005/8/layout/hierarchy3"/>
    <dgm:cxn modelId="{28554E02-A418-4C72-9DBE-52D5FAA577B0}" type="presParOf" srcId="{FD5F8982-3652-4FED-8539-C379388FA559}" destId="{F71518D5-7DBF-4146-90DF-B0B6CD84B1C0}" srcOrd="0" destOrd="0" presId="urn:microsoft.com/office/officeart/2005/8/layout/hierarchy3"/>
    <dgm:cxn modelId="{3193290A-3AA7-413C-B483-EB9ABBF88901}" type="presParOf" srcId="{FD5F8982-3652-4FED-8539-C379388FA559}" destId="{426DDAE4-BC1F-4DEC-A8FF-06F935D84E9D}" srcOrd="1" destOrd="0" presId="urn:microsoft.com/office/officeart/2005/8/layout/hierarchy3"/>
    <dgm:cxn modelId="{10C28A0B-533C-4344-81B6-FE8D748A4535}" type="presParOf" srcId="{A2921A29-A9DB-428E-9F2B-D35AEEAA2DBE}" destId="{CCE60F36-D934-4DDB-ACEC-7C9597F9DEF3}" srcOrd="1" destOrd="0" presId="urn:microsoft.com/office/officeart/2005/8/layout/hierarchy3"/>
    <dgm:cxn modelId="{871E3C38-8123-4B32-B231-718CCDDB14F8}" type="presParOf" srcId="{CCE60F36-D934-4DDB-ACEC-7C9597F9DEF3}" destId="{BE83D491-3D35-4E2C-82DC-76A978B1CE89}" srcOrd="0" destOrd="0" presId="urn:microsoft.com/office/officeart/2005/8/layout/hierarchy3"/>
    <dgm:cxn modelId="{D663AE67-2A59-4431-8AE9-9D0625D07203}" type="presParOf" srcId="{CCE60F36-D934-4DDB-ACEC-7C9597F9DEF3}" destId="{33A98351-F546-410E-8259-2A6A6CFC85E3}" srcOrd="1" destOrd="0" presId="urn:microsoft.com/office/officeart/2005/8/layout/hierarchy3"/>
    <dgm:cxn modelId="{CF072C23-84A5-4FA2-BBAE-31863E253986}" type="presParOf" srcId="{CCE60F36-D934-4DDB-ACEC-7C9597F9DEF3}" destId="{A8E50FF2-ACB7-4EEF-BF4E-A291E073EC1A}" srcOrd="2" destOrd="0" presId="urn:microsoft.com/office/officeart/2005/8/layout/hierarchy3"/>
    <dgm:cxn modelId="{2C921A95-01D8-4778-B073-370B04069D32}" type="presParOf" srcId="{CCE60F36-D934-4DDB-ACEC-7C9597F9DEF3}" destId="{B62D3CB2-4ABA-4D6C-B3AC-BD20DB13D1A8}" srcOrd="3" destOrd="0" presId="urn:microsoft.com/office/officeart/2005/8/layout/hierarchy3"/>
    <dgm:cxn modelId="{D91F1B98-CEA3-48C0-A2B3-ABC5995079A9}" type="presParOf" srcId="{E344CE2F-4C13-44AF-9595-8DD4D2D3E311}" destId="{208618AE-9176-40BD-9DF1-9FD52B23E457}" srcOrd="1" destOrd="0" presId="urn:microsoft.com/office/officeart/2005/8/layout/hierarchy3"/>
    <dgm:cxn modelId="{D7BCC7B1-9879-4C9E-8F80-EDA849A92459}" type="presParOf" srcId="{208618AE-9176-40BD-9DF1-9FD52B23E457}" destId="{5F45B690-6E71-446D-B4BA-6FAB5F734793}" srcOrd="0" destOrd="0" presId="urn:microsoft.com/office/officeart/2005/8/layout/hierarchy3"/>
    <dgm:cxn modelId="{DF035EC0-A4AF-4C95-86A7-A034E52C79A8}" type="presParOf" srcId="{5F45B690-6E71-446D-B4BA-6FAB5F734793}" destId="{D4464084-2577-4218-BBBA-A6A2CDB3BCC5}" srcOrd="0" destOrd="0" presId="urn:microsoft.com/office/officeart/2005/8/layout/hierarchy3"/>
    <dgm:cxn modelId="{B914B0E4-0056-4DA5-9CDD-472A1405229D}" type="presParOf" srcId="{5F45B690-6E71-446D-B4BA-6FAB5F734793}" destId="{DE94A7E7-7CD4-4618-B2C9-787106F41943}" srcOrd="1" destOrd="0" presId="urn:microsoft.com/office/officeart/2005/8/layout/hierarchy3"/>
    <dgm:cxn modelId="{1E0F61A3-AA05-4E65-A50A-899DF3E60EEC}" type="presParOf" srcId="{208618AE-9176-40BD-9DF1-9FD52B23E457}" destId="{5E4B5AEC-F6A2-4AF8-9EEE-60DC581A278D}" srcOrd="1" destOrd="0" presId="urn:microsoft.com/office/officeart/2005/8/layout/hierarchy3"/>
    <dgm:cxn modelId="{53D8C4C8-0FFC-4AB5-BAF9-9C51E1AAEECB}" type="presParOf" srcId="{5E4B5AEC-F6A2-4AF8-9EEE-60DC581A278D}" destId="{3026BDC1-776E-4F2F-AF3F-B1592939B1FF}" srcOrd="0" destOrd="0" presId="urn:microsoft.com/office/officeart/2005/8/layout/hierarchy3"/>
    <dgm:cxn modelId="{FEE1DCDE-2012-405F-B186-CCA84323A85E}" type="presParOf" srcId="{5E4B5AEC-F6A2-4AF8-9EEE-60DC581A278D}" destId="{3E29B87C-3895-49A5-9674-71C74F1BAACC}" srcOrd="1" destOrd="0" presId="urn:microsoft.com/office/officeart/2005/8/layout/hierarchy3"/>
    <dgm:cxn modelId="{64E59CF5-5CFB-4881-A8F1-173FA1F4607B}" type="presParOf" srcId="{5E4B5AEC-F6A2-4AF8-9EEE-60DC581A278D}" destId="{CFF0A038-F36C-4368-BF69-36A2E270ABF2}" srcOrd="2" destOrd="0" presId="urn:microsoft.com/office/officeart/2005/8/layout/hierarchy3"/>
    <dgm:cxn modelId="{DD434842-DF40-47C5-965E-6013AAB7E24A}" type="presParOf" srcId="{5E4B5AEC-F6A2-4AF8-9EEE-60DC581A278D}" destId="{108E3571-20D6-4FC6-90B9-E0722FB5B9F0}" srcOrd="3" destOrd="0" presId="urn:microsoft.com/office/officeart/2005/8/layout/hierarchy3"/>
    <dgm:cxn modelId="{149201F0-CA84-4884-8A23-6D660869B0DB}" type="presParOf" srcId="{5E4B5AEC-F6A2-4AF8-9EEE-60DC581A278D}" destId="{05A6CD17-C52F-4408-A9B7-5E66F00D2A1C}" srcOrd="4" destOrd="0" presId="urn:microsoft.com/office/officeart/2005/8/layout/hierarchy3"/>
    <dgm:cxn modelId="{1FCC788C-87D3-431E-87E4-403B42E82B5A}" type="presParOf" srcId="{5E4B5AEC-F6A2-4AF8-9EEE-60DC581A278D}" destId="{B0C66DA3-065C-467E-994E-D87A385D4BC4}" srcOrd="5" destOrd="0" presId="urn:microsoft.com/office/officeart/2005/8/layout/hierarchy3"/>
    <dgm:cxn modelId="{B3CD01EE-EF39-4EFC-ADE7-085470F33EF0}" type="presParOf" srcId="{5E4B5AEC-F6A2-4AF8-9EEE-60DC581A278D}" destId="{EC0A7D09-24EA-43B1-88A0-6BF9B054049E}" srcOrd="6" destOrd="0" presId="urn:microsoft.com/office/officeart/2005/8/layout/hierarchy3"/>
    <dgm:cxn modelId="{6EA0BB81-515A-46C6-A376-8F147E6D3A0F}" type="presParOf" srcId="{5E4B5AEC-F6A2-4AF8-9EEE-60DC581A278D}" destId="{CE831CF2-B447-442E-92D4-7E6B7E25AC35}" srcOrd="7" destOrd="0" presId="urn:microsoft.com/office/officeart/2005/8/layout/hierarchy3"/>
    <dgm:cxn modelId="{AF023464-5E1C-4DCB-8166-51CDB86B33E5}" type="presParOf" srcId="{5E4B5AEC-F6A2-4AF8-9EEE-60DC581A278D}" destId="{BC0D8E49-D2BE-44A8-9AA3-0F5F5E1989EA}" srcOrd="8" destOrd="0" presId="urn:microsoft.com/office/officeart/2005/8/layout/hierarchy3"/>
    <dgm:cxn modelId="{56C451AA-4759-48EB-9486-AF17804B3993}" type="presParOf" srcId="{5E4B5AEC-F6A2-4AF8-9EEE-60DC581A278D}" destId="{D58E6969-19E7-49A3-93D4-3BAAC3F78329}" srcOrd="9" destOrd="0" presId="urn:microsoft.com/office/officeart/2005/8/layout/hierarchy3"/>
    <dgm:cxn modelId="{F54E6FAF-9ADF-4EB9-A4B8-CC63C7D5C7EE}" type="presParOf" srcId="{5E4B5AEC-F6A2-4AF8-9EEE-60DC581A278D}" destId="{C421358C-8DA9-47B0-9C38-EFDF8DE5C0DE}" srcOrd="10" destOrd="0" presId="urn:microsoft.com/office/officeart/2005/8/layout/hierarchy3"/>
    <dgm:cxn modelId="{2B6FD804-7A8A-4A76-9709-C41C9A724CEC}" type="presParOf" srcId="{5E4B5AEC-F6A2-4AF8-9EEE-60DC581A278D}" destId="{BF794E1C-D25C-44AF-964D-6DC18EA0AC21}" srcOrd="11" destOrd="0" presId="urn:microsoft.com/office/officeart/2005/8/layout/hierarchy3"/>
    <dgm:cxn modelId="{A45D5E02-D36A-4FA2-9FF9-A4598CD60A25}" type="presParOf" srcId="{E344CE2F-4C13-44AF-9595-8DD4D2D3E311}" destId="{33A15164-9DED-4D03-885D-91356038404F}" srcOrd="2" destOrd="0" presId="urn:microsoft.com/office/officeart/2005/8/layout/hierarchy3"/>
    <dgm:cxn modelId="{7036706F-E5DD-47AF-AEE8-C1E1953F0C0C}" type="presParOf" srcId="{33A15164-9DED-4D03-885D-91356038404F}" destId="{F2D19A90-6077-4481-BAD5-4A5E4699FC34}" srcOrd="0" destOrd="0" presId="urn:microsoft.com/office/officeart/2005/8/layout/hierarchy3"/>
    <dgm:cxn modelId="{42E95353-3132-4E53-BB99-3465FAB1DE99}" type="presParOf" srcId="{F2D19A90-6077-4481-BAD5-4A5E4699FC34}" destId="{FF4E535D-7B7D-4E59-A517-28CF74175144}" srcOrd="0" destOrd="0" presId="urn:microsoft.com/office/officeart/2005/8/layout/hierarchy3"/>
    <dgm:cxn modelId="{5672D944-6D08-4AF3-95F0-0D109A61EA60}" type="presParOf" srcId="{F2D19A90-6077-4481-BAD5-4A5E4699FC34}" destId="{A4F00AC7-32B8-4567-AEED-7388BB06900B}" srcOrd="1" destOrd="0" presId="urn:microsoft.com/office/officeart/2005/8/layout/hierarchy3"/>
    <dgm:cxn modelId="{8FC6E660-4DA2-4B48-9E92-647CBA3D6EA8}" type="presParOf" srcId="{33A15164-9DED-4D03-885D-91356038404F}" destId="{AD601B60-4DE6-4F6B-8C7A-F3192915D7F5}" srcOrd="1" destOrd="0" presId="urn:microsoft.com/office/officeart/2005/8/layout/hierarchy3"/>
    <dgm:cxn modelId="{40F8BDD5-8EF0-475D-BB57-84BDD6EC3D32}" type="presParOf" srcId="{AD601B60-4DE6-4F6B-8C7A-F3192915D7F5}" destId="{EAE502B3-818D-4E6C-85C1-E73C9D06FE61}" srcOrd="0" destOrd="0" presId="urn:microsoft.com/office/officeart/2005/8/layout/hierarchy3"/>
    <dgm:cxn modelId="{08E4379E-BFB6-42C3-BA9F-842AA804D2B2}" type="presParOf" srcId="{AD601B60-4DE6-4F6B-8C7A-F3192915D7F5}" destId="{798A288C-928F-474B-A957-CF9550C52ADE}" srcOrd="1" destOrd="0" presId="urn:microsoft.com/office/officeart/2005/8/layout/hierarchy3"/>
    <dgm:cxn modelId="{E5B0925E-6DCB-499B-86FF-85F070C864AC}" type="presParOf" srcId="{AD601B60-4DE6-4F6B-8C7A-F3192915D7F5}" destId="{7B5FA35E-9A0D-4392-80AD-67CE58A66073}" srcOrd="2" destOrd="0" presId="urn:microsoft.com/office/officeart/2005/8/layout/hierarchy3"/>
    <dgm:cxn modelId="{91690327-7BF4-4211-A766-3C7741BC15DE}" type="presParOf" srcId="{AD601B60-4DE6-4F6B-8C7A-F3192915D7F5}" destId="{09C384BF-4BB7-4CD9-89C7-86872D4CB0C5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251B7-A61B-4558-96A0-8B970ECC3D76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D402B0-897C-4A39-AF19-1D1D0C6148A7}">
      <dgm:prSet phldrT="[Tekst]" custT="1"/>
      <dgm:spPr/>
      <dgm:t>
        <a:bodyPr/>
        <a:lstStyle/>
        <a:p>
          <a:r>
            <a:rPr lang="pl-PL" sz="2000" b="1" dirty="0"/>
            <a:t>Indywidualna porada</a:t>
          </a:r>
          <a:br>
            <a:rPr lang="pl-PL" sz="2000" b="1" dirty="0"/>
          </a:br>
          <a:r>
            <a:rPr lang="pl-PL" sz="2000" b="1" dirty="0"/>
            <a:t> i plan aktywizacji</a:t>
          </a:r>
        </a:p>
      </dgm:t>
    </dgm:pt>
    <dgm:pt modelId="{10F07987-F2E0-4BBC-8871-E52983BF8954}" type="parTrans" cxnId="{92D17AAC-0D5F-43E9-8024-CD7CFCD210BE}">
      <dgm:prSet/>
      <dgm:spPr/>
      <dgm:t>
        <a:bodyPr/>
        <a:lstStyle/>
        <a:p>
          <a:endParaRPr lang="pl-PL"/>
        </a:p>
      </dgm:t>
    </dgm:pt>
    <dgm:pt modelId="{54D3E031-0B06-495B-B436-0AD784DA3BE5}" type="sibTrans" cxnId="{92D17AAC-0D5F-43E9-8024-CD7CFCD210BE}">
      <dgm:prSet/>
      <dgm:spPr/>
      <dgm:t>
        <a:bodyPr/>
        <a:lstStyle/>
        <a:p>
          <a:endParaRPr lang="pl-PL"/>
        </a:p>
      </dgm:t>
    </dgm:pt>
    <dgm:pt modelId="{F2BDAEC8-3CDD-4DAB-A044-83F4A53E0FB6}">
      <dgm:prSet phldrT="[Tekst]" custT="1"/>
      <dgm:spPr/>
      <dgm:t>
        <a:bodyPr/>
        <a:lstStyle/>
        <a:p>
          <a:r>
            <a:rPr lang="pl-PL" sz="2000" b="1" dirty="0"/>
            <a:t>Wsparcie eksperckie </a:t>
          </a:r>
        </a:p>
      </dgm:t>
    </dgm:pt>
    <dgm:pt modelId="{B8C85FDD-916A-4F81-B2B4-B73DB2ACF801}" type="parTrans" cxnId="{7555ACD6-B28E-4E29-8F75-08F61F1B417F}">
      <dgm:prSet/>
      <dgm:spPr/>
      <dgm:t>
        <a:bodyPr/>
        <a:lstStyle/>
        <a:p>
          <a:endParaRPr lang="pl-PL"/>
        </a:p>
      </dgm:t>
    </dgm:pt>
    <dgm:pt modelId="{00843E3E-D144-4757-AB4C-8535F4BCEA8A}" type="sibTrans" cxnId="{7555ACD6-B28E-4E29-8F75-08F61F1B417F}">
      <dgm:prSet/>
      <dgm:spPr/>
      <dgm:t>
        <a:bodyPr/>
        <a:lstStyle/>
        <a:p>
          <a:endParaRPr lang="pl-PL"/>
        </a:p>
      </dgm:t>
    </dgm:pt>
    <dgm:pt modelId="{A50D958A-F5F4-4158-BC51-BCEE881734FD}">
      <dgm:prSet phldrT="[Tekst]" custT="1"/>
      <dgm:spPr/>
      <dgm:t>
        <a:bodyPr/>
        <a:lstStyle/>
        <a:p>
          <a:r>
            <a:rPr lang="pl-PL" sz="2000" b="1" dirty="0"/>
            <a:t>Dofinansowanie zakupu </a:t>
          </a:r>
        </a:p>
      </dgm:t>
    </dgm:pt>
    <dgm:pt modelId="{AB304A20-815B-4BA3-AAE1-8705674C626A}" type="parTrans" cxnId="{AB3B78D8-6F76-433B-BD70-97F1DCC4A42E}">
      <dgm:prSet/>
      <dgm:spPr/>
      <dgm:t>
        <a:bodyPr/>
        <a:lstStyle/>
        <a:p>
          <a:endParaRPr lang="pl-PL"/>
        </a:p>
      </dgm:t>
    </dgm:pt>
    <dgm:pt modelId="{3302108E-DB41-4CCD-B615-4ACE07FE3F30}" type="sibTrans" cxnId="{AB3B78D8-6F76-433B-BD70-97F1DCC4A42E}">
      <dgm:prSet/>
      <dgm:spPr/>
      <dgm:t>
        <a:bodyPr/>
        <a:lstStyle/>
        <a:p>
          <a:endParaRPr lang="pl-PL"/>
        </a:p>
      </dgm:t>
    </dgm:pt>
    <dgm:pt modelId="{94562793-E010-4E4C-8154-010FA4051AC9}">
      <dgm:prSet phldrT="[Tekst]" custT="1"/>
      <dgm:spPr/>
      <dgm:t>
        <a:bodyPr/>
        <a:lstStyle/>
        <a:p>
          <a:r>
            <a:rPr lang="pl-PL" sz="2000" b="1" dirty="0"/>
            <a:t>Możliwość wypożyczenia</a:t>
          </a:r>
        </a:p>
      </dgm:t>
    </dgm:pt>
    <dgm:pt modelId="{F8F76316-1704-49DF-BAC5-869CCA1095B5}" type="parTrans" cxnId="{04CAD8B4-8029-4625-A25E-D82A432EA411}">
      <dgm:prSet/>
      <dgm:spPr/>
      <dgm:t>
        <a:bodyPr/>
        <a:lstStyle/>
        <a:p>
          <a:endParaRPr lang="pl-PL"/>
        </a:p>
      </dgm:t>
    </dgm:pt>
    <dgm:pt modelId="{208B8385-B711-47E0-BE3D-57AF22E76CA4}" type="sibTrans" cxnId="{04CAD8B4-8029-4625-A25E-D82A432EA411}">
      <dgm:prSet/>
      <dgm:spPr/>
      <dgm:t>
        <a:bodyPr/>
        <a:lstStyle/>
        <a:p>
          <a:endParaRPr lang="pl-PL"/>
        </a:p>
      </dgm:t>
    </dgm:pt>
    <dgm:pt modelId="{FC2E3ADE-9D11-4780-B917-66A4BD1F31E4}">
      <dgm:prSet phldrT="[Tekst]" custT="1"/>
      <dgm:spPr/>
      <dgm:t>
        <a:bodyPr/>
        <a:lstStyle/>
        <a:p>
          <a:r>
            <a:rPr lang="pl-PL" sz="2000" b="1" dirty="0"/>
            <a:t>Możliwość przetestowania</a:t>
          </a:r>
          <a:br>
            <a:rPr lang="pl-PL" sz="2000" b="1" dirty="0"/>
          </a:br>
          <a:r>
            <a:rPr lang="pl-PL" sz="2000" b="1" dirty="0"/>
            <a:t> i szkolenia  </a:t>
          </a:r>
        </a:p>
      </dgm:t>
    </dgm:pt>
    <dgm:pt modelId="{332C811B-1DDC-4E0C-9E18-4BDDD8D69478}" type="parTrans" cxnId="{AA78D93D-6DED-40CC-A194-5E9AAA2EEBAE}">
      <dgm:prSet/>
      <dgm:spPr/>
      <dgm:t>
        <a:bodyPr/>
        <a:lstStyle/>
        <a:p>
          <a:endParaRPr lang="pl-PL"/>
        </a:p>
      </dgm:t>
    </dgm:pt>
    <dgm:pt modelId="{6CC8AEF6-2BB8-4F06-8D96-1E2640C8FB61}" type="sibTrans" cxnId="{AA78D93D-6DED-40CC-A194-5E9AAA2EEBAE}">
      <dgm:prSet/>
      <dgm:spPr/>
      <dgm:t>
        <a:bodyPr/>
        <a:lstStyle/>
        <a:p>
          <a:endParaRPr lang="pl-PL"/>
        </a:p>
      </dgm:t>
    </dgm:pt>
    <dgm:pt modelId="{25C4D695-13BF-4FF4-B1E9-A2F01B1CC70F}">
      <dgm:prSet phldrT="[Tekst]" custT="1"/>
      <dgm:spPr/>
      <dgm:t>
        <a:bodyPr/>
        <a:lstStyle/>
        <a:p>
          <a:r>
            <a:rPr lang="pl-PL" sz="2000" b="1" dirty="0"/>
            <a:t>Ocena transakcji       </a:t>
          </a:r>
          <a:r>
            <a:rPr lang="pl-PL" sz="1600" b="1" dirty="0"/>
            <a:t>(dla kolejnych Beneficjentów) </a:t>
          </a:r>
        </a:p>
      </dgm:t>
    </dgm:pt>
    <dgm:pt modelId="{04601BD0-C331-486D-A8E0-D1B89BC7FC65}" type="parTrans" cxnId="{DE59FDC9-332D-42FF-967D-F367B82FBB5B}">
      <dgm:prSet/>
      <dgm:spPr/>
      <dgm:t>
        <a:bodyPr/>
        <a:lstStyle/>
        <a:p>
          <a:endParaRPr lang="pl-PL"/>
        </a:p>
      </dgm:t>
    </dgm:pt>
    <dgm:pt modelId="{96C3264F-8BB0-4AB9-AB30-33EE11E70248}" type="sibTrans" cxnId="{DE59FDC9-332D-42FF-967D-F367B82FBB5B}">
      <dgm:prSet/>
      <dgm:spPr/>
      <dgm:t>
        <a:bodyPr/>
        <a:lstStyle/>
        <a:p>
          <a:endParaRPr lang="pl-PL"/>
        </a:p>
      </dgm:t>
    </dgm:pt>
    <dgm:pt modelId="{73FD5FE0-DDBE-4226-A90A-A5686890FA22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600" b="1" dirty="0">
              <a:solidFill>
                <a:schemeClr val="bg1"/>
              </a:solidFill>
            </a:rPr>
            <a:t>Skuteczna współpraca międzyinstytucjonalna oraz kompleksowe </a:t>
          </a:r>
          <a:br>
            <a:rPr lang="pl-PL" sz="1600" b="1" dirty="0">
              <a:solidFill>
                <a:schemeClr val="bg1"/>
              </a:solidFill>
            </a:rPr>
          </a:br>
          <a:r>
            <a:rPr lang="pl-PL" sz="1600" b="1" dirty="0">
              <a:solidFill>
                <a:schemeClr val="bg1"/>
              </a:solidFill>
            </a:rPr>
            <a:t>i zindywidualizowane podejście do aktualnych potrzeb OzN</a:t>
          </a:r>
        </a:p>
      </dgm:t>
    </dgm:pt>
    <dgm:pt modelId="{CCC8F221-EB96-4B8B-B771-E6E3FFA4732B}" type="parTrans" cxnId="{2B90A4DF-6080-4C2F-9A73-AA6B93159C98}">
      <dgm:prSet/>
      <dgm:spPr/>
      <dgm:t>
        <a:bodyPr/>
        <a:lstStyle/>
        <a:p>
          <a:endParaRPr lang="pl-PL"/>
        </a:p>
      </dgm:t>
    </dgm:pt>
    <dgm:pt modelId="{C0D174F5-81CD-4B13-B5A3-AB0061E09E88}" type="sibTrans" cxnId="{2B90A4DF-6080-4C2F-9A73-AA6B93159C98}">
      <dgm:prSet/>
      <dgm:spPr/>
      <dgm:t>
        <a:bodyPr/>
        <a:lstStyle/>
        <a:p>
          <a:endParaRPr lang="pl-PL"/>
        </a:p>
      </dgm:t>
    </dgm:pt>
    <dgm:pt modelId="{876923BF-8174-4605-BD99-C5846135FFF1}" type="pres">
      <dgm:prSet presAssocID="{AA7251B7-A61B-4558-96A0-8B970ECC3D76}" presName="diagram" presStyleCnt="0">
        <dgm:presLayoutVars>
          <dgm:dir/>
          <dgm:resizeHandles val="exact"/>
        </dgm:presLayoutVars>
      </dgm:prSet>
      <dgm:spPr/>
    </dgm:pt>
    <dgm:pt modelId="{FC5EA4C2-1F79-40C1-879D-E69250C6B92D}" type="pres">
      <dgm:prSet presAssocID="{82D402B0-897C-4A39-AF19-1D1D0C6148A7}" presName="node" presStyleLbl="node1" presStyleIdx="0" presStyleCnt="7">
        <dgm:presLayoutVars>
          <dgm:bulletEnabled val="1"/>
        </dgm:presLayoutVars>
      </dgm:prSet>
      <dgm:spPr/>
    </dgm:pt>
    <dgm:pt modelId="{53D8A2CA-7B99-415D-810C-641174FA8C19}" type="pres">
      <dgm:prSet presAssocID="{54D3E031-0B06-495B-B436-0AD784DA3BE5}" presName="sibTrans" presStyleCnt="0"/>
      <dgm:spPr/>
    </dgm:pt>
    <dgm:pt modelId="{CAC355C6-4F30-47F2-8B2B-8503B9C53FA7}" type="pres">
      <dgm:prSet presAssocID="{F2BDAEC8-3CDD-4DAB-A044-83F4A53E0FB6}" presName="node" presStyleLbl="node1" presStyleIdx="1" presStyleCnt="7" custLinFactNeighborX="-1453">
        <dgm:presLayoutVars>
          <dgm:bulletEnabled val="1"/>
        </dgm:presLayoutVars>
      </dgm:prSet>
      <dgm:spPr/>
    </dgm:pt>
    <dgm:pt modelId="{FEC14AA3-5910-4B1E-A18A-70610FC83166}" type="pres">
      <dgm:prSet presAssocID="{00843E3E-D144-4757-AB4C-8535F4BCEA8A}" presName="sibTrans" presStyleCnt="0"/>
      <dgm:spPr/>
    </dgm:pt>
    <dgm:pt modelId="{A6A32BD7-84AA-4415-AC5A-3893563091BA}" type="pres">
      <dgm:prSet presAssocID="{FC2E3ADE-9D11-4780-B917-66A4BD1F31E4}" presName="node" presStyleLbl="node1" presStyleIdx="2" presStyleCnt="7" custLinFactNeighborX="-3748" custLinFactNeighborY="-128">
        <dgm:presLayoutVars>
          <dgm:bulletEnabled val="1"/>
        </dgm:presLayoutVars>
      </dgm:prSet>
      <dgm:spPr/>
    </dgm:pt>
    <dgm:pt modelId="{431A4F9D-62DD-4712-B660-E4930FC98D5E}" type="pres">
      <dgm:prSet presAssocID="{6CC8AEF6-2BB8-4F06-8D96-1E2640C8FB61}" presName="sibTrans" presStyleCnt="0"/>
      <dgm:spPr/>
    </dgm:pt>
    <dgm:pt modelId="{007FEADA-D75D-41BA-A55A-C9B4FAA1A52B}" type="pres">
      <dgm:prSet presAssocID="{94562793-E010-4E4C-8154-010FA4051AC9}" presName="node" presStyleLbl="node1" presStyleIdx="3" presStyleCnt="7" custLinFactNeighborX="740" custLinFactNeighborY="-5973">
        <dgm:presLayoutVars>
          <dgm:bulletEnabled val="1"/>
        </dgm:presLayoutVars>
      </dgm:prSet>
      <dgm:spPr/>
    </dgm:pt>
    <dgm:pt modelId="{611E9980-6C49-4489-AF8D-CE00B004D1B9}" type="pres">
      <dgm:prSet presAssocID="{208B8385-B711-47E0-BE3D-57AF22E76CA4}" presName="sibTrans" presStyleCnt="0"/>
      <dgm:spPr/>
    </dgm:pt>
    <dgm:pt modelId="{B077BBB4-A012-488E-B504-700D7D93BE56}" type="pres">
      <dgm:prSet presAssocID="{A50D958A-F5F4-4158-BC51-BCEE881734FD}" presName="node" presStyleLbl="node1" presStyleIdx="4" presStyleCnt="7" custLinFactNeighborX="-1405" custLinFactNeighborY="-5973">
        <dgm:presLayoutVars>
          <dgm:bulletEnabled val="1"/>
        </dgm:presLayoutVars>
      </dgm:prSet>
      <dgm:spPr/>
    </dgm:pt>
    <dgm:pt modelId="{3ABA81C0-0F42-47E1-ACB1-6D5D3FB739BE}" type="pres">
      <dgm:prSet presAssocID="{3302108E-DB41-4CCD-B615-4ACE07FE3F30}" presName="sibTrans" presStyleCnt="0"/>
      <dgm:spPr/>
    </dgm:pt>
    <dgm:pt modelId="{9392177F-C756-4065-B4F2-E584EAE515FF}" type="pres">
      <dgm:prSet presAssocID="{25C4D695-13BF-4FF4-B1E9-A2F01B1CC70F}" presName="node" presStyleLbl="node1" presStyleIdx="5" presStyleCnt="7" custLinFactNeighborX="-3024" custLinFactNeighborY="-5973">
        <dgm:presLayoutVars>
          <dgm:bulletEnabled val="1"/>
        </dgm:presLayoutVars>
      </dgm:prSet>
      <dgm:spPr/>
    </dgm:pt>
    <dgm:pt modelId="{795CDB66-B2F6-4AA7-8A32-51C35F1078C6}" type="pres">
      <dgm:prSet presAssocID="{96C3264F-8BB0-4AB9-AB30-33EE11E70248}" presName="sibTrans" presStyleCnt="0"/>
      <dgm:spPr/>
    </dgm:pt>
    <dgm:pt modelId="{6C807BF2-587A-4882-89D2-2E41298AEDC8}" type="pres">
      <dgm:prSet presAssocID="{73FD5FE0-DDBE-4226-A90A-A5686890FA22}" presName="node" presStyleLbl="node1" presStyleIdx="6" presStyleCnt="7" custAng="0" custScaleX="101062" custScaleY="120565" custLinFactNeighborX="-538" custLinFactNeighborY="-6591">
        <dgm:presLayoutVars>
          <dgm:bulletEnabled val="1"/>
        </dgm:presLayoutVars>
      </dgm:prSet>
      <dgm:spPr/>
    </dgm:pt>
  </dgm:ptLst>
  <dgm:cxnLst>
    <dgm:cxn modelId="{70420C0A-A457-4610-BEA5-8D62E3E15DD7}" type="presOf" srcId="{82D402B0-897C-4A39-AF19-1D1D0C6148A7}" destId="{FC5EA4C2-1F79-40C1-879D-E69250C6B92D}" srcOrd="0" destOrd="0" presId="urn:microsoft.com/office/officeart/2005/8/layout/default#4"/>
    <dgm:cxn modelId="{7BF3FA22-19A4-4E13-B034-B83629D62E2B}" type="presOf" srcId="{94562793-E010-4E4C-8154-010FA4051AC9}" destId="{007FEADA-D75D-41BA-A55A-C9B4FAA1A52B}" srcOrd="0" destOrd="0" presId="urn:microsoft.com/office/officeart/2005/8/layout/default#4"/>
    <dgm:cxn modelId="{AA78D93D-6DED-40CC-A194-5E9AAA2EEBAE}" srcId="{AA7251B7-A61B-4558-96A0-8B970ECC3D76}" destId="{FC2E3ADE-9D11-4780-B917-66A4BD1F31E4}" srcOrd="2" destOrd="0" parTransId="{332C811B-1DDC-4E0C-9E18-4BDDD8D69478}" sibTransId="{6CC8AEF6-2BB8-4F06-8D96-1E2640C8FB61}"/>
    <dgm:cxn modelId="{42F02B5C-C6CF-4F36-A03C-9E06B5B6A641}" type="presOf" srcId="{AA7251B7-A61B-4558-96A0-8B970ECC3D76}" destId="{876923BF-8174-4605-BD99-C5846135FFF1}" srcOrd="0" destOrd="0" presId="urn:microsoft.com/office/officeart/2005/8/layout/default#4"/>
    <dgm:cxn modelId="{0CBC9D52-1C79-4A88-A014-B0F2396209F1}" type="presOf" srcId="{FC2E3ADE-9D11-4780-B917-66A4BD1F31E4}" destId="{A6A32BD7-84AA-4415-AC5A-3893563091BA}" srcOrd="0" destOrd="0" presId="urn:microsoft.com/office/officeart/2005/8/layout/default#4"/>
    <dgm:cxn modelId="{413EEF77-B252-4F53-ABC2-E766BDF80423}" type="presOf" srcId="{F2BDAEC8-3CDD-4DAB-A044-83F4A53E0FB6}" destId="{CAC355C6-4F30-47F2-8B2B-8503B9C53FA7}" srcOrd="0" destOrd="0" presId="urn:microsoft.com/office/officeart/2005/8/layout/default#4"/>
    <dgm:cxn modelId="{EAA35292-8B9F-49BF-B618-AC1F0757B865}" type="presOf" srcId="{A50D958A-F5F4-4158-BC51-BCEE881734FD}" destId="{B077BBB4-A012-488E-B504-700D7D93BE56}" srcOrd="0" destOrd="0" presId="urn:microsoft.com/office/officeart/2005/8/layout/default#4"/>
    <dgm:cxn modelId="{92D17AAC-0D5F-43E9-8024-CD7CFCD210BE}" srcId="{AA7251B7-A61B-4558-96A0-8B970ECC3D76}" destId="{82D402B0-897C-4A39-AF19-1D1D0C6148A7}" srcOrd="0" destOrd="0" parTransId="{10F07987-F2E0-4BBC-8871-E52983BF8954}" sibTransId="{54D3E031-0B06-495B-B436-0AD784DA3BE5}"/>
    <dgm:cxn modelId="{04CAD8B4-8029-4625-A25E-D82A432EA411}" srcId="{AA7251B7-A61B-4558-96A0-8B970ECC3D76}" destId="{94562793-E010-4E4C-8154-010FA4051AC9}" srcOrd="3" destOrd="0" parTransId="{F8F76316-1704-49DF-BAC5-869CCA1095B5}" sibTransId="{208B8385-B711-47E0-BE3D-57AF22E76CA4}"/>
    <dgm:cxn modelId="{E5D36FC8-7A2C-4BDC-8A75-2D7D70A43FBD}" type="presOf" srcId="{25C4D695-13BF-4FF4-B1E9-A2F01B1CC70F}" destId="{9392177F-C756-4065-B4F2-E584EAE515FF}" srcOrd="0" destOrd="0" presId="urn:microsoft.com/office/officeart/2005/8/layout/default#4"/>
    <dgm:cxn modelId="{DE59FDC9-332D-42FF-967D-F367B82FBB5B}" srcId="{AA7251B7-A61B-4558-96A0-8B970ECC3D76}" destId="{25C4D695-13BF-4FF4-B1E9-A2F01B1CC70F}" srcOrd="5" destOrd="0" parTransId="{04601BD0-C331-486D-A8E0-D1B89BC7FC65}" sibTransId="{96C3264F-8BB0-4AB9-AB30-33EE11E70248}"/>
    <dgm:cxn modelId="{7555ACD6-B28E-4E29-8F75-08F61F1B417F}" srcId="{AA7251B7-A61B-4558-96A0-8B970ECC3D76}" destId="{F2BDAEC8-3CDD-4DAB-A044-83F4A53E0FB6}" srcOrd="1" destOrd="0" parTransId="{B8C85FDD-916A-4F81-B2B4-B73DB2ACF801}" sibTransId="{00843E3E-D144-4757-AB4C-8535F4BCEA8A}"/>
    <dgm:cxn modelId="{AB3B78D8-6F76-433B-BD70-97F1DCC4A42E}" srcId="{AA7251B7-A61B-4558-96A0-8B970ECC3D76}" destId="{A50D958A-F5F4-4158-BC51-BCEE881734FD}" srcOrd="4" destOrd="0" parTransId="{AB304A20-815B-4BA3-AAE1-8705674C626A}" sibTransId="{3302108E-DB41-4CCD-B615-4ACE07FE3F30}"/>
    <dgm:cxn modelId="{2B90A4DF-6080-4C2F-9A73-AA6B93159C98}" srcId="{AA7251B7-A61B-4558-96A0-8B970ECC3D76}" destId="{73FD5FE0-DDBE-4226-A90A-A5686890FA22}" srcOrd="6" destOrd="0" parTransId="{CCC8F221-EB96-4B8B-B771-E6E3FFA4732B}" sibTransId="{C0D174F5-81CD-4B13-B5A3-AB0061E09E88}"/>
    <dgm:cxn modelId="{210DE9FD-D045-405A-9A2A-C2BF234BE5C0}" type="presOf" srcId="{73FD5FE0-DDBE-4226-A90A-A5686890FA22}" destId="{6C807BF2-587A-4882-89D2-2E41298AEDC8}" srcOrd="0" destOrd="0" presId="urn:microsoft.com/office/officeart/2005/8/layout/default#4"/>
    <dgm:cxn modelId="{A8AB6A38-440E-4846-8AE0-359C2F010F73}" type="presParOf" srcId="{876923BF-8174-4605-BD99-C5846135FFF1}" destId="{FC5EA4C2-1F79-40C1-879D-E69250C6B92D}" srcOrd="0" destOrd="0" presId="urn:microsoft.com/office/officeart/2005/8/layout/default#4"/>
    <dgm:cxn modelId="{3A9CED91-EAAF-4902-A651-251460818FED}" type="presParOf" srcId="{876923BF-8174-4605-BD99-C5846135FFF1}" destId="{53D8A2CA-7B99-415D-810C-641174FA8C19}" srcOrd="1" destOrd="0" presId="urn:microsoft.com/office/officeart/2005/8/layout/default#4"/>
    <dgm:cxn modelId="{5C1BEB24-BDBB-4021-92D4-FCC3BD8EA2E4}" type="presParOf" srcId="{876923BF-8174-4605-BD99-C5846135FFF1}" destId="{CAC355C6-4F30-47F2-8B2B-8503B9C53FA7}" srcOrd="2" destOrd="0" presId="urn:microsoft.com/office/officeart/2005/8/layout/default#4"/>
    <dgm:cxn modelId="{A44F1573-CFB2-43B2-B14C-9481AC17E796}" type="presParOf" srcId="{876923BF-8174-4605-BD99-C5846135FFF1}" destId="{FEC14AA3-5910-4B1E-A18A-70610FC83166}" srcOrd="3" destOrd="0" presId="urn:microsoft.com/office/officeart/2005/8/layout/default#4"/>
    <dgm:cxn modelId="{E4030B3C-8514-4D62-B486-3339C45929C9}" type="presParOf" srcId="{876923BF-8174-4605-BD99-C5846135FFF1}" destId="{A6A32BD7-84AA-4415-AC5A-3893563091BA}" srcOrd="4" destOrd="0" presId="urn:microsoft.com/office/officeart/2005/8/layout/default#4"/>
    <dgm:cxn modelId="{76088B7E-3790-4B95-AC5A-980CF5025C39}" type="presParOf" srcId="{876923BF-8174-4605-BD99-C5846135FFF1}" destId="{431A4F9D-62DD-4712-B660-E4930FC98D5E}" srcOrd="5" destOrd="0" presId="urn:microsoft.com/office/officeart/2005/8/layout/default#4"/>
    <dgm:cxn modelId="{868A49BD-03EC-4388-8558-8F91271DACF2}" type="presParOf" srcId="{876923BF-8174-4605-BD99-C5846135FFF1}" destId="{007FEADA-D75D-41BA-A55A-C9B4FAA1A52B}" srcOrd="6" destOrd="0" presId="urn:microsoft.com/office/officeart/2005/8/layout/default#4"/>
    <dgm:cxn modelId="{F512BC3D-B9EC-49F1-9CB2-F9CEAB921BE7}" type="presParOf" srcId="{876923BF-8174-4605-BD99-C5846135FFF1}" destId="{611E9980-6C49-4489-AF8D-CE00B004D1B9}" srcOrd="7" destOrd="0" presId="urn:microsoft.com/office/officeart/2005/8/layout/default#4"/>
    <dgm:cxn modelId="{0983AF92-DE05-436D-AF17-9D15D51156DD}" type="presParOf" srcId="{876923BF-8174-4605-BD99-C5846135FFF1}" destId="{B077BBB4-A012-488E-B504-700D7D93BE56}" srcOrd="8" destOrd="0" presId="urn:microsoft.com/office/officeart/2005/8/layout/default#4"/>
    <dgm:cxn modelId="{F416F75B-14CD-4C4D-A156-33C8B697F038}" type="presParOf" srcId="{876923BF-8174-4605-BD99-C5846135FFF1}" destId="{3ABA81C0-0F42-47E1-ACB1-6D5D3FB739BE}" srcOrd="9" destOrd="0" presId="urn:microsoft.com/office/officeart/2005/8/layout/default#4"/>
    <dgm:cxn modelId="{239CD062-49C8-489A-AF81-CD76302B3888}" type="presParOf" srcId="{876923BF-8174-4605-BD99-C5846135FFF1}" destId="{9392177F-C756-4065-B4F2-E584EAE515FF}" srcOrd="10" destOrd="0" presId="urn:microsoft.com/office/officeart/2005/8/layout/default#4"/>
    <dgm:cxn modelId="{1BA6DA8C-8055-476D-B2C9-CA15695D766A}" type="presParOf" srcId="{876923BF-8174-4605-BD99-C5846135FFF1}" destId="{795CDB66-B2F6-4AA7-8A32-51C35F1078C6}" srcOrd="11" destOrd="0" presId="urn:microsoft.com/office/officeart/2005/8/layout/default#4"/>
    <dgm:cxn modelId="{E71D5BD5-0091-47F8-B563-C7035D87CD7D}" type="presParOf" srcId="{876923BF-8174-4605-BD99-C5846135FFF1}" destId="{6C807BF2-587A-4882-89D2-2E41298AEDC8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518D5-7DBF-4146-90DF-B0B6CD84B1C0}">
      <dsp:nvSpPr>
        <dsp:cNvPr id="0" name=""/>
        <dsp:cNvSpPr/>
      </dsp:nvSpPr>
      <dsp:spPr>
        <a:xfrm>
          <a:off x="0" y="184"/>
          <a:ext cx="1370279" cy="6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bg1"/>
              </a:solidFill>
            </a:rPr>
            <a:t>Moduł I</a:t>
          </a:r>
        </a:p>
      </dsp:txBody>
      <dsp:txXfrm>
        <a:off x="20067" y="20251"/>
        <a:ext cx="1330145" cy="645005"/>
      </dsp:txXfrm>
    </dsp:sp>
    <dsp:sp modelId="{BE83D491-3D35-4E2C-82DC-76A978B1CE89}">
      <dsp:nvSpPr>
        <dsp:cNvPr id="0" name=""/>
        <dsp:cNvSpPr/>
      </dsp:nvSpPr>
      <dsp:spPr>
        <a:xfrm>
          <a:off x="137027" y="685324"/>
          <a:ext cx="187006" cy="1095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716"/>
              </a:lnTo>
              <a:lnTo>
                <a:pt x="187006" y="1095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98351-F546-410E-8259-2A6A6CFC85E3}">
      <dsp:nvSpPr>
        <dsp:cNvPr id="0" name=""/>
        <dsp:cNvSpPr/>
      </dsp:nvSpPr>
      <dsp:spPr>
        <a:xfrm>
          <a:off x="324034" y="1080122"/>
          <a:ext cx="2153585" cy="1401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Usługi doradcze Oddziałów PFRON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(profilowane)</a:t>
          </a:r>
        </a:p>
      </dsp:txBody>
      <dsp:txXfrm>
        <a:off x="365092" y="1121180"/>
        <a:ext cx="2071469" cy="1319720"/>
      </dsp:txXfrm>
    </dsp:sp>
    <dsp:sp modelId="{A8E50FF2-ACB7-4EEF-BF4E-A291E073EC1A}">
      <dsp:nvSpPr>
        <dsp:cNvPr id="0" name=""/>
        <dsp:cNvSpPr/>
      </dsp:nvSpPr>
      <dsp:spPr>
        <a:xfrm>
          <a:off x="137027" y="685324"/>
          <a:ext cx="187006" cy="280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55"/>
              </a:lnTo>
              <a:lnTo>
                <a:pt x="187006" y="2801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D3CB2-4ABA-4D6C-B3AC-BD20DB13D1A8}">
      <dsp:nvSpPr>
        <dsp:cNvPr id="0" name=""/>
        <dsp:cNvSpPr/>
      </dsp:nvSpPr>
      <dsp:spPr>
        <a:xfrm>
          <a:off x="324034" y="2736303"/>
          <a:ext cx="2138128" cy="1500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Usługi eksperckie</a:t>
          </a:r>
          <a:br>
            <a:rPr lang="pl-PL" sz="1400" b="1" kern="1200" dirty="0">
              <a:solidFill>
                <a:srgbClr val="002060"/>
              </a:solidFill>
            </a:rPr>
          </a:br>
          <a:r>
            <a:rPr lang="pl-PL" sz="1400" b="1" kern="1200" dirty="0">
              <a:solidFill>
                <a:srgbClr val="002060"/>
              </a:solidFill>
            </a:rPr>
            <a:t>/usługi specjalisty </a:t>
          </a:r>
          <a:br>
            <a:rPr lang="pl-PL" sz="1400" b="1" kern="1200" dirty="0">
              <a:solidFill>
                <a:srgbClr val="002060"/>
              </a:solidFill>
            </a:rPr>
          </a:br>
          <a:r>
            <a:rPr lang="pl-PL" sz="1400" b="1" kern="1200" dirty="0">
              <a:solidFill>
                <a:srgbClr val="002060"/>
              </a:solidFill>
            </a:rPr>
            <a:t>ds. zarządzania rehabilitacją               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(na zlecenie)</a:t>
          </a:r>
        </a:p>
      </dsp:txBody>
      <dsp:txXfrm>
        <a:off x="367978" y="2780247"/>
        <a:ext cx="2050240" cy="1412464"/>
      </dsp:txXfrm>
    </dsp:sp>
    <dsp:sp modelId="{D4464084-2577-4218-BBBA-A6A2CDB3BCC5}">
      <dsp:nvSpPr>
        <dsp:cNvPr id="0" name=""/>
        <dsp:cNvSpPr/>
      </dsp:nvSpPr>
      <dsp:spPr>
        <a:xfrm>
          <a:off x="2813859" y="225"/>
          <a:ext cx="1554389" cy="6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bg1"/>
              </a:solidFill>
            </a:rPr>
            <a:t>Moduł II</a:t>
          </a:r>
        </a:p>
      </dsp:txBody>
      <dsp:txXfrm>
        <a:off x="2833926" y="20292"/>
        <a:ext cx="1514255" cy="645005"/>
      </dsp:txXfrm>
    </dsp:sp>
    <dsp:sp modelId="{3026BDC1-776E-4F2F-AF3F-B1592939B1FF}">
      <dsp:nvSpPr>
        <dsp:cNvPr id="0" name=""/>
        <dsp:cNvSpPr/>
      </dsp:nvSpPr>
      <dsp:spPr>
        <a:xfrm>
          <a:off x="2969298" y="685365"/>
          <a:ext cx="240007" cy="572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687"/>
              </a:lnTo>
              <a:lnTo>
                <a:pt x="240007" y="572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9B87C-3895-49A5-9674-71C74F1BAACC}">
      <dsp:nvSpPr>
        <dsp:cNvPr id="0" name=""/>
        <dsp:cNvSpPr/>
      </dsp:nvSpPr>
      <dsp:spPr>
        <a:xfrm>
          <a:off x="3209305" y="807203"/>
          <a:ext cx="1975756" cy="901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2060"/>
              </a:solidFill>
            </a:rPr>
            <a:t>Regionalne Ośrodki </a:t>
          </a:r>
          <a:br>
            <a:rPr lang="pl-PL" sz="1200" b="1" kern="1200" dirty="0">
              <a:solidFill>
                <a:srgbClr val="002060"/>
              </a:solidFill>
            </a:rPr>
          </a:br>
          <a:r>
            <a:rPr lang="pl-PL" sz="1200" b="1" kern="1200" dirty="0">
              <a:solidFill>
                <a:srgbClr val="002060"/>
              </a:solidFill>
            </a:rPr>
            <a:t>Wsparcia i Testów </a:t>
          </a:r>
          <a:br>
            <a:rPr lang="pl-PL" sz="1200" b="1" kern="1200" dirty="0">
              <a:solidFill>
                <a:srgbClr val="002060"/>
              </a:solidFill>
            </a:rPr>
          </a:br>
          <a:r>
            <a:rPr lang="pl-PL" sz="1200" b="1" kern="1200" dirty="0">
              <a:solidFill>
                <a:srgbClr val="002060"/>
              </a:solidFill>
            </a:rPr>
            <a:t>(OWiT)</a:t>
          </a:r>
        </a:p>
      </dsp:txBody>
      <dsp:txXfrm>
        <a:off x="3235715" y="833613"/>
        <a:ext cx="1922936" cy="848878"/>
      </dsp:txXfrm>
    </dsp:sp>
    <dsp:sp modelId="{CFF0A038-F36C-4368-BF69-36A2E270ABF2}">
      <dsp:nvSpPr>
        <dsp:cNvPr id="0" name=""/>
        <dsp:cNvSpPr/>
      </dsp:nvSpPr>
      <dsp:spPr>
        <a:xfrm>
          <a:off x="2969298" y="685365"/>
          <a:ext cx="276796" cy="146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112"/>
              </a:lnTo>
              <a:lnTo>
                <a:pt x="276796" y="14651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3571-20D6-4FC6-90B9-E0722FB5B9F0}">
      <dsp:nvSpPr>
        <dsp:cNvPr id="0" name=""/>
        <dsp:cNvSpPr/>
      </dsp:nvSpPr>
      <dsp:spPr>
        <a:xfrm>
          <a:off x="3246094" y="1810686"/>
          <a:ext cx="1902177" cy="679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2060"/>
              </a:solidFill>
            </a:rPr>
            <a:t>Model zaopatrzenia OzN</a:t>
          </a:r>
        </a:p>
      </dsp:txBody>
      <dsp:txXfrm>
        <a:off x="3265998" y="1830590"/>
        <a:ext cx="1862369" cy="639775"/>
      </dsp:txXfrm>
    </dsp:sp>
    <dsp:sp modelId="{05A6CD17-C52F-4408-A9B7-5E66F00D2A1C}">
      <dsp:nvSpPr>
        <dsp:cNvPr id="0" name=""/>
        <dsp:cNvSpPr/>
      </dsp:nvSpPr>
      <dsp:spPr>
        <a:xfrm>
          <a:off x="2969298" y="685365"/>
          <a:ext cx="276796" cy="2220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0335"/>
              </a:lnTo>
              <a:lnTo>
                <a:pt x="276796" y="2220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66DA3-065C-467E-994E-D87A385D4BC4}">
      <dsp:nvSpPr>
        <dsp:cNvPr id="0" name=""/>
        <dsp:cNvSpPr/>
      </dsp:nvSpPr>
      <dsp:spPr>
        <a:xfrm>
          <a:off x="3246094" y="2620076"/>
          <a:ext cx="1902177" cy="571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2060"/>
              </a:solidFill>
            </a:rPr>
            <a:t>Poradnik poprawnego zaopatrzenia</a:t>
          </a:r>
        </a:p>
      </dsp:txBody>
      <dsp:txXfrm>
        <a:off x="3262825" y="2636807"/>
        <a:ext cx="1868715" cy="537786"/>
      </dsp:txXfrm>
    </dsp:sp>
    <dsp:sp modelId="{EC0A7D09-24EA-43B1-88A0-6BF9B054049E}">
      <dsp:nvSpPr>
        <dsp:cNvPr id="0" name=""/>
        <dsp:cNvSpPr/>
      </dsp:nvSpPr>
      <dsp:spPr>
        <a:xfrm>
          <a:off x="2969298" y="685365"/>
          <a:ext cx="266086" cy="2894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773"/>
              </a:lnTo>
              <a:lnTo>
                <a:pt x="266086" y="2894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1CF2-B447-442E-92D4-7E6B7E25AC35}">
      <dsp:nvSpPr>
        <dsp:cNvPr id="0" name=""/>
        <dsp:cNvSpPr/>
      </dsp:nvSpPr>
      <dsp:spPr>
        <a:xfrm>
          <a:off x="3235384" y="3358430"/>
          <a:ext cx="1934055" cy="443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2060"/>
              </a:solidFill>
            </a:rPr>
            <a:t>Narzędzie informatyczne</a:t>
          </a:r>
        </a:p>
      </dsp:txBody>
      <dsp:txXfrm>
        <a:off x="3248371" y="3371417"/>
        <a:ext cx="1908081" cy="417441"/>
      </dsp:txXfrm>
    </dsp:sp>
    <dsp:sp modelId="{BC0D8E49-D2BE-44A8-9AA3-0F5F5E1989EA}">
      <dsp:nvSpPr>
        <dsp:cNvPr id="0" name=""/>
        <dsp:cNvSpPr/>
      </dsp:nvSpPr>
      <dsp:spPr>
        <a:xfrm>
          <a:off x="2969298" y="685365"/>
          <a:ext cx="266086" cy="357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286"/>
              </a:lnTo>
              <a:lnTo>
                <a:pt x="266086" y="35712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E6969-19E7-49A3-93D4-3BAAC3F78329}">
      <dsp:nvSpPr>
        <dsp:cNvPr id="0" name=""/>
        <dsp:cNvSpPr/>
      </dsp:nvSpPr>
      <dsp:spPr>
        <a:xfrm>
          <a:off x="3235384" y="3884158"/>
          <a:ext cx="1909018" cy="744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2060"/>
              </a:solidFill>
            </a:rPr>
            <a:t>Międzyinstytucjonalna sieć współpracy (konferencje, seminaria)</a:t>
          </a:r>
        </a:p>
      </dsp:txBody>
      <dsp:txXfrm>
        <a:off x="3257204" y="3905978"/>
        <a:ext cx="1865378" cy="701346"/>
      </dsp:txXfrm>
    </dsp:sp>
    <dsp:sp modelId="{C421358C-8DA9-47B0-9C38-EFDF8DE5C0DE}">
      <dsp:nvSpPr>
        <dsp:cNvPr id="0" name=""/>
        <dsp:cNvSpPr/>
      </dsp:nvSpPr>
      <dsp:spPr>
        <a:xfrm>
          <a:off x="2969298" y="685365"/>
          <a:ext cx="266086" cy="442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643"/>
              </a:lnTo>
              <a:lnTo>
                <a:pt x="266086" y="44296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94E1C-D25C-44AF-964D-6DC18EA0AC21}">
      <dsp:nvSpPr>
        <dsp:cNvPr id="0" name=""/>
        <dsp:cNvSpPr/>
      </dsp:nvSpPr>
      <dsp:spPr>
        <a:xfrm>
          <a:off x="3235384" y="4785405"/>
          <a:ext cx="1937267" cy="659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2060"/>
              </a:solidFill>
            </a:rPr>
            <a:t>Ogólnopolska witryna sieci współpracy </a:t>
          </a:r>
          <a:br>
            <a:rPr lang="pl-PL" sz="1200" b="1" kern="1200" dirty="0">
              <a:solidFill>
                <a:srgbClr val="002060"/>
              </a:solidFill>
            </a:rPr>
          </a:br>
          <a:r>
            <a:rPr lang="pl-PL" sz="1200" b="1" kern="1200" dirty="0">
              <a:solidFill>
                <a:srgbClr val="002060"/>
              </a:solidFill>
            </a:rPr>
            <a:t>(mapowanie wsparcia)</a:t>
          </a:r>
        </a:p>
      </dsp:txBody>
      <dsp:txXfrm>
        <a:off x="3254692" y="4804713"/>
        <a:ext cx="1898651" cy="620591"/>
      </dsp:txXfrm>
    </dsp:sp>
    <dsp:sp modelId="{FF4E535D-7B7D-4E59-A517-28CF74175144}">
      <dsp:nvSpPr>
        <dsp:cNvPr id="0" name=""/>
        <dsp:cNvSpPr/>
      </dsp:nvSpPr>
      <dsp:spPr>
        <a:xfrm>
          <a:off x="5580623" y="0"/>
          <a:ext cx="1588852" cy="6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bg1"/>
              </a:solidFill>
            </a:rPr>
            <a:t>Moduł III</a:t>
          </a:r>
        </a:p>
      </dsp:txBody>
      <dsp:txXfrm>
        <a:off x="5600690" y="20067"/>
        <a:ext cx="1548718" cy="645005"/>
      </dsp:txXfrm>
    </dsp:sp>
    <dsp:sp modelId="{EAE502B3-818D-4E6C-85C1-E73C9D06FE61}">
      <dsp:nvSpPr>
        <dsp:cNvPr id="0" name=""/>
        <dsp:cNvSpPr/>
      </dsp:nvSpPr>
      <dsp:spPr>
        <a:xfrm>
          <a:off x="5739508" y="685139"/>
          <a:ext cx="204482" cy="1067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683"/>
              </a:lnTo>
              <a:lnTo>
                <a:pt x="204482" y="1067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A288C-928F-474B-A957-CF9550C52ADE}">
      <dsp:nvSpPr>
        <dsp:cNvPr id="0" name=""/>
        <dsp:cNvSpPr/>
      </dsp:nvSpPr>
      <dsp:spPr>
        <a:xfrm>
          <a:off x="5943990" y="1093461"/>
          <a:ext cx="2624961" cy="1318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Szkolenia/warsztaty </a:t>
          </a:r>
          <a:br>
            <a:rPr lang="pl-PL" sz="1400" b="1" kern="1200" dirty="0">
              <a:solidFill>
                <a:srgbClr val="002060"/>
              </a:solidFill>
            </a:rPr>
          </a:br>
          <a:r>
            <a:rPr lang="pl-PL" sz="1400" b="1" kern="1200" dirty="0">
              <a:solidFill>
                <a:srgbClr val="002060"/>
              </a:solidFill>
            </a:rPr>
            <a:t>dla osób </a:t>
          </a:r>
          <a:br>
            <a:rPr lang="pl-PL" sz="1400" b="1" kern="1200" dirty="0">
              <a:solidFill>
                <a:srgbClr val="002060"/>
              </a:solidFill>
            </a:rPr>
          </a:br>
          <a:r>
            <a:rPr lang="pl-PL" sz="1400" b="1" kern="1200" dirty="0">
              <a:solidFill>
                <a:srgbClr val="002060"/>
              </a:solidFill>
            </a:rPr>
            <a:t>z niepełnosprawnością </a:t>
          </a:r>
          <a:br>
            <a:rPr lang="pl-PL" sz="1400" b="1" kern="1200" dirty="0">
              <a:solidFill>
                <a:srgbClr val="002060"/>
              </a:solidFill>
            </a:rPr>
          </a:br>
          <a:r>
            <a:rPr lang="pl-PL" sz="1400" b="1" kern="1200" dirty="0">
              <a:solidFill>
                <a:srgbClr val="002060"/>
              </a:solidFill>
            </a:rPr>
            <a:t>oraz opiekunów</a:t>
          </a:r>
        </a:p>
      </dsp:txBody>
      <dsp:txXfrm>
        <a:off x="5982614" y="1132085"/>
        <a:ext cx="2547713" cy="1241474"/>
      </dsp:txXfrm>
    </dsp:sp>
    <dsp:sp modelId="{7B5FA35E-9A0D-4392-80AD-67CE58A66073}">
      <dsp:nvSpPr>
        <dsp:cNvPr id="0" name=""/>
        <dsp:cNvSpPr/>
      </dsp:nvSpPr>
      <dsp:spPr>
        <a:xfrm>
          <a:off x="5739508" y="685139"/>
          <a:ext cx="204482" cy="26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777"/>
              </a:lnTo>
              <a:lnTo>
                <a:pt x="204482" y="26387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384BF-4BB7-4CD9-89C7-86872D4CB0C5}">
      <dsp:nvSpPr>
        <dsp:cNvPr id="0" name=""/>
        <dsp:cNvSpPr/>
      </dsp:nvSpPr>
      <dsp:spPr>
        <a:xfrm>
          <a:off x="5943990" y="2655223"/>
          <a:ext cx="2624961" cy="133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Szkolenia/warsztaty/studia podyplomowe dla ekspertów </a:t>
          </a:r>
          <a:br>
            <a:rPr lang="pl-PL" sz="1400" b="1" kern="1200" dirty="0">
              <a:solidFill>
                <a:srgbClr val="002060"/>
              </a:solidFill>
            </a:rPr>
          </a:br>
          <a:r>
            <a:rPr lang="pl-PL" sz="1400" b="1" kern="1200" dirty="0">
              <a:solidFill>
                <a:srgbClr val="002060"/>
              </a:solidFill>
            </a:rPr>
            <a:t>i kadr realizatorów zadań finansowanych ze środków PFRON</a:t>
          </a:r>
        </a:p>
      </dsp:txBody>
      <dsp:txXfrm>
        <a:off x="5983161" y="2694394"/>
        <a:ext cx="2546619" cy="1259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EA4C2-1F79-40C1-879D-E69250C6B92D}">
      <dsp:nvSpPr>
        <dsp:cNvPr id="0" name=""/>
        <dsp:cNvSpPr/>
      </dsp:nvSpPr>
      <dsp:spPr>
        <a:xfrm>
          <a:off x="0" y="11746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Indywidualna porada</a:t>
          </a:r>
          <a:br>
            <a:rPr lang="pl-PL" sz="2000" b="1" kern="1200" dirty="0"/>
          </a:br>
          <a:r>
            <a:rPr lang="pl-PL" sz="2000" b="1" kern="1200" dirty="0"/>
            <a:t> i plan aktywizacji</a:t>
          </a:r>
        </a:p>
      </dsp:txBody>
      <dsp:txXfrm>
        <a:off x="0" y="11746"/>
        <a:ext cx="2362762" cy="1417657"/>
      </dsp:txXfrm>
    </dsp:sp>
    <dsp:sp modelId="{CAC355C6-4F30-47F2-8B2B-8503B9C53FA7}">
      <dsp:nvSpPr>
        <dsp:cNvPr id="0" name=""/>
        <dsp:cNvSpPr/>
      </dsp:nvSpPr>
      <dsp:spPr>
        <a:xfrm>
          <a:off x="2564707" y="11746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Wsparcie eksperckie </a:t>
          </a:r>
        </a:p>
      </dsp:txBody>
      <dsp:txXfrm>
        <a:off x="2564707" y="11746"/>
        <a:ext cx="2362762" cy="1417657"/>
      </dsp:txXfrm>
    </dsp:sp>
    <dsp:sp modelId="{A6A32BD7-84AA-4415-AC5A-3893563091BA}">
      <dsp:nvSpPr>
        <dsp:cNvPr id="0" name=""/>
        <dsp:cNvSpPr/>
      </dsp:nvSpPr>
      <dsp:spPr>
        <a:xfrm>
          <a:off x="5109521" y="9932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Możliwość przetestowania</a:t>
          </a:r>
          <a:br>
            <a:rPr lang="pl-PL" sz="2000" b="1" kern="1200" dirty="0"/>
          </a:br>
          <a:r>
            <a:rPr lang="pl-PL" sz="2000" b="1" kern="1200" dirty="0"/>
            <a:t> i szkolenia  </a:t>
          </a:r>
        </a:p>
      </dsp:txBody>
      <dsp:txXfrm>
        <a:off x="5109521" y="9932"/>
        <a:ext cx="2362762" cy="1417657"/>
      </dsp:txXfrm>
    </dsp:sp>
    <dsp:sp modelId="{007FEADA-D75D-41BA-A55A-C9B4FAA1A52B}">
      <dsp:nvSpPr>
        <dsp:cNvPr id="0" name=""/>
        <dsp:cNvSpPr/>
      </dsp:nvSpPr>
      <dsp:spPr>
        <a:xfrm>
          <a:off x="17484" y="1581003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Możliwość wypożyczenia</a:t>
          </a:r>
        </a:p>
      </dsp:txBody>
      <dsp:txXfrm>
        <a:off x="17484" y="1581003"/>
        <a:ext cx="2362762" cy="1417657"/>
      </dsp:txXfrm>
    </dsp:sp>
    <dsp:sp modelId="{B077BBB4-A012-488E-B504-700D7D93BE56}">
      <dsp:nvSpPr>
        <dsp:cNvPr id="0" name=""/>
        <dsp:cNvSpPr/>
      </dsp:nvSpPr>
      <dsp:spPr>
        <a:xfrm>
          <a:off x="2565841" y="1581003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Dofinansowanie zakupu </a:t>
          </a:r>
        </a:p>
      </dsp:txBody>
      <dsp:txXfrm>
        <a:off x="2565841" y="1581003"/>
        <a:ext cx="2362762" cy="1417657"/>
      </dsp:txXfrm>
    </dsp:sp>
    <dsp:sp modelId="{9392177F-C756-4065-B4F2-E584EAE515FF}">
      <dsp:nvSpPr>
        <dsp:cNvPr id="0" name=""/>
        <dsp:cNvSpPr/>
      </dsp:nvSpPr>
      <dsp:spPr>
        <a:xfrm>
          <a:off x="5126627" y="1581003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Ocena transakcji       </a:t>
          </a:r>
          <a:r>
            <a:rPr lang="pl-PL" sz="1600" b="1" kern="1200" dirty="0"/>
            <a:t>(dla kolejnych Beneficjentów) </a:t>
          </a:r>
        </a:p>
      </dsp:txBody>
      <dsp:txXfrm>
        <a:off x="5126627" y="1581003"/>
        <a:ext cx="2362762" cy="1417657"/>
      </dsp:txXfrm>
    </dsp:sp>
    <dsp:sp modelId="{6C807BF2-587A-4882-89D2-2E41298AEDC8}">
      <dsp:nvSpPr>
        <dsp:cNvPr id="0" name=""/>
        <dsp:cNvSpPr/>
      </dsp:nvSpPr>
      <dsp:spPr>
        <a:xfrm>
          <a:off x="2573780" y="3226176"/>
          <a:ext cx="2387855" cy="170919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</a:rPr>
            <a:t>Skuteczna współpraca międzyinstytucjonalna oraz kompleksowe </a:t>
          </a:r>
          <a:br>
            <a:rPr lang="pl-PL" sz="1600" b="1" kern="1200" dirty="0">
              <a:solidFill>
                <a:schemeClr val="bg1"/>
              </a:solidFill>
            </a:rPr>
          </a:br>
          <a:r>
            <a:rPr lang="pl-PL" sz="1600" b="1" kern="1200" dirty="0">
              <a:solidFill>
                <a:schemeClr val="bg1"/>
              </a:solidFill>
            </a:rPr>
            <a:t>i zindywidualizowane podejście do aktualnych potrzeb OzN</a:t>
          </a:r>
        </a:p>
      </dsp:txBody>
      <dsp:txXfrm>
        <a:off x="2573780" y="3226176"/>
        <a:ext cx="2387855" cy="170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7027-301E-4C46-9382-AE0ADD1299A1}" type="datetimeFigureOut">
              <a:rPr lang="pl-PL" smtClean="0"/>
              <a:pPr/>
              <a:t>2022-11-08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70116-300A-4C5C-BDF1-2B2C13F9223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5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396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40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05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519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358939" y="2717638"/>
            <a:ext cx="838736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/>
        </p:nvGrpSpPr>
        <p:grpSpPr bwMode="auto">
          <a:xfrm>
            <a:off x="359740" y="455387"/>
            <a:ext cx="1352885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/>
        </p:nvSpPr>
        <p:spPr>
          <a:xfrm rot="16200000">
            <a:off x="7397496" y="6172200"/>
            <a:ext cx="2121408" cy="13716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/>
        </p:nvSpPr>
        <p:spPr>
          <a:xfrm rot="5400000">
            <a:off x="-1155950" y="5334001"/>
            <a:ext cx="2121408" cy="13716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/>
        </p:nvGrpSpPr>
        <p:grpSpPr bwMode="auto">
          <a:xfrm>
            <a:off x="359740" y="455387"/>
            <a:ext cx="1352885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/>
        </p:nvSpPr>
        <p:spPr>
          <a:xfrm rot="16200000">
            <a:off x="7397496" y="6172200"/>
            <a:ext cx="2121408" cy="13716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/>
        </p:nvSpPr>
        <p:spPr>
          <a:xfrm rot="5400000">
            <a:off x="-1155950" y="5334001"/>
            <a:ext cx="2121408" cy="13716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11442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11442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11442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94B786-DD58-4E23-B3EC-6450D520EA45}" type="datetime1">
              <a:rPr lang="pl-PL" smtClean="0"/>
              <a:pPr/>
              <a:t>2022-11-08</a:t>
            </a:fld>
            <a:endParaRPr lang="pl-PL" dirty="0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35445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69735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D975C4-1E8B-4884-914D-7875BF3AACA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358940" y="1486918"/>
            <a:ext cx="8274624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/>
        </p:nvGrpSpPr>
        <p:grpSpPr bwMode="auto">
          <a:xfrm>
            <a:off x="359740" y="455387"/>
            <a:ext cx="1352885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/>
        </p:nvSpPr>
        <p:spPr>
          <a:xfrm rot="16200000">
            <a:off x="7397496" y="6172200"/>
            <a:ext cx="2121408" cy="13716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/>
        </p:nvSpPr>
        <p:spPr>
          <a:xfrm rot="5400000">
            <a:off x="-1155950" y="5334001"/>
            <a:ext cx="2121408" cy="13716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4505325" y="1486918"/>
            <a:ext cx="4238625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358939" y="1486918"/>
            <a:ext cx="3832061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942FC82-6203-4DED-A44E-48A0C8FE498B}" type="datetime1">
              <a:rPr lang="pl-PL" smtClean="0"/>
              <a:pPr/>
              <a:t>2022-11-08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1D975C4-1E8B-4884-914D-7875BF3AACA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64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930" y="1844824"/>
            <a:ext cx="8334140" cy="4176464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4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„Centra informacyjno-doradcze </a:t>
            </a:r>
            <a:br>
              <a:rPr lang="pl-PL" sz="4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pl-PL" sz="4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dla osób z niepełnosprawnością</a:t>
            </a:r>
            <a:r>
              <a:rPr lang="pl-PL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br>
              <a:rPr lang="pl-PL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Program Rady Nadzorczej </a:t>
            </a:r>
            <a:br>
              <a:rPr lang="pl-PL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PFRON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pn</a:t>
            </a:r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”</a:t>
            </a:r>
            <a:endParaRPr lang="pl-PL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2CFB8E9-643A-415A-A97C-219FDA393238}"/>
              </a:ext>
            </a:extLst>
          </p:cNvPr>
          <p:cNvSpPr txBox="1"/>
          <p:nvPr/>
        </p:nvSpPr>
        <p:spPr>
          <a:xfrm>
            <a:off x="3131840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bg2">
                    <a:lumMod val="25000"/>
                  </a:schemeClr>
                </a:solidFill>
              </a:rPr>
              <a:t>Łódź, listopad 2022 r.</a:t>
            </a:r>
          </a:p>
        </p:txBody>
      </p:sp>
    </p:spTree>
    <p:extLst>
      <p:ext uri="{BB962C8B-B14F-4D97-AF65-F5344CB8AC3E}">
        <p14:creationId xmlns:p14="http://schemas.microsoft.com/office/powerpoint/2010/main" val="420349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5689749"/>
              </p:ext>
            </p:extLst>
          </p:nvPr>
        </p:nvGraphicFramePr>
        <p:xfrm>
          <a:off x="287524" y="1340768"/>
          <a:ext cx="8568952" cy="571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E2E65B48-DE17-4B90-946A-FBBAA89E76E5}"/>
              </a:ext>
            </a:extLst>
          </p:cNvPr>
          <p:cNvSpPr>
            <a:spLocks noGrp="1"/>
          </p:cNvSpPr>
          <p:nvPr/>
        </p:nvSpPr>
        <p:spPr>
          <a:xfrm>
            <a:off x="1799692" y="548680"/>
            <a:ext cx="5544616" cy="638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w programie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CIDON</a:t>
            </a:r>
            <a:endParaRPr lang="pl-PL" sz="11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5DB37-4B87-4343-8B93-C3628795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2F72A2-5CB2-4BD6-BFA2-114FE233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BC8AE5-5FD4-4B50-A2B1-8CCD8EFC7F0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sz="1800" b="1" i="0" u="sng" dirty="0">
                <a:solidFill>
                  <a:srgbClr val="242424"/>
                </a:solidFill>
                <a:effectLst/>
                <a:latin typeface="-apple-system"/>
              </a:rPr>
              <a:t>Jednostki w SIECI WSPÓŁPRACY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Gminne Ośrodki Pomocy Społecznej,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koordynatorzy ds. dostępności,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lokalne agencje rozwoju regionalnego,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lokalne Grupy Działania,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Miejskie Ośrodki Pomocy Rodzinie (MOPS/MOPR),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organizacje pozarządowe,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ośrodki wczesnej interwencji,</a:t>
            </a:r>
            <a:endParaRPr lang="pl-PL" b="0" i="0" dirty="0">
              <a:solidFill>
                <a:srgbClr val="242424"/>
              </a:solidFill>
              <a:effectLst/>
              <a:latin typeface="-apple-system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907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793644-0725-4A4F-BEDB-F8DE39AF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6EC4B-467E-4476-BD2E-4BFB27185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EAB56F-D5A7-455E-BCDC-3717DBA0953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placówki edukacyjne – szkoły specjalne, OSW, SOSW, żłobki integracyjne, przedszkola integracyjne, OREW, ORW, </a:t>
            </a:r>
            <a:r>
              <a:rPr lang="pl-PL" sz="1800" b="0" i="0" dirty="0" err="1">
                <a:solidFill>
                  <a:srgbClr val="242424"/>
                </a:solidFill>
                <a:effectLst/>
                <a:latin typeface="-apple-system"/>
              </a:rPr>
              <a:t>SPdP</a:t>
            </a: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, itp.,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placówki szpitalne – psycholog, pracownik socjalny,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poradnie psychologiczno-pedagogiczne,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Powiatowe Centra Pomocy Rodzinie (PCPR),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Powiatowe Zespoły ds. Orzekania,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pracodawcy,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PUP, WUP,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76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4ACA-79E3-4FC5-BBFA-839153E0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FB034-4BE5-46D5-A10C-04617127B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654EFB-8C8C-42D6-866B-89D53DBAADD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940" y="1486918"/>
            <a:ext cx="8274624" cy="489441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rady ds. osób niepełnosprawnych.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Regionalne Ośrodki Polityki Społecznej,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ŚDS, WTZ,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Wojewódzkie Zespoły ds. Orzekania,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Wydziały Spraw Społecznych Urzędu Wojewódzkiego i Urzędu Marszałkowskiego,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wyższe uczelnie,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Zakład Ubezpieczeń Społecznych (ZUS),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242424"/>
                </a:solidFill>
                <a:effectLst/>
                <a:latin typeface="-apple-system"/>
              </a:rPr>
              <a:t>związki pracodawców i inne organizacje działające na rzecz wsparcia przedsiębiorców.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911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3602337"/>
              </p:ext>
            </p:extLst>
          </p:nvPr>
        </p:nvGraphicFramePr>
        <p:xfrm>
          <a:off x="736465" y="1340768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B4644215-69F9-4AF7-A4B3-55B3F5E0C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90" y="4330917"/>
            <a:ext cx="2808312" cy="23726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C92724-364C-4DEA-B368-1D3D750E9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112" y="4421669"/>
            <a:ext cx="3084568" cy="213901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A1D3EC11-3374-4016-A952-B14F18F2BA42}"/>
              </a:ext>
            </a:extLst>
          </p:cNvPr>
          <p:cNvSpPr>
            <a:spLocks noGrp="1"/>
          </p:cNvSpPr>
          <p:nvPr/>
        </p:nvSpPr>
        <p:spPr>
          <a:xfrm>
            <a:off x="1958492" y="486510"/>
            <a:ext cx="5227015" cy="734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2600" b="1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Nowe podejście do udzielania wsparcia OzN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75CE45-5014-457F-B611-6E73FE54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B63B5-DEDB-4522-83EE-61755893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A8477F-9CFD-47FC-92A1-83DBFC2758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940" y="1825624"/>
            <a:ext cx="8274624" cy="3331567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bg2">
                    <a:lumMod val="25000"/>
                  </a:schemeClr>
                </a:solidFill>
              </a:rPr>
              <a:t>Międzyinstytucjonalna sieć współpracy (konferencje, seminaria)</a:t>
            </a:r>
          </a:p>
          <a:p>
            <a:pPr marL="0" indent="0">
              <a:buNone/>
            </a:pPr>
            <a:r>
              <a:rPr lang="pl-PL" sz="2400" dirty="0"/>
              <a:t>Uruchomienie, skoordynowanie i zmapowanie lokalnych (wojewódzkich) sieci współpracy podmiotów zaangażowanych w realizację zadań na rzecz osób z niepełnosprawnościami, co powinno spowodować konsolidację całego środowiska na rzecz rozwiązywania problemów na jakie napotykają osoby z niepełnosprawnością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714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DA7D1-EC66-46D0-8216-2D35D9E6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302CB2-722B-4413-B762-0B4D6FEE9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045107-6A52-43C1-8A8B-514E9326A2C4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u="sng" dirty="0"/>
              <a:t>Ośrodki Wsparcia i Testów - „</a:t>
            </a:r>
            <a:r>
              <a:rPr lang="pl-PL" sz="2400" u="sng" dirty="0" err="1"/>
              <a:t>OWiT</a:t>
            </a:r>
            <a:r>
              <a:rPr lang="pl-PL" sz="2400" u="sng" dirty="0"/>
              <a:t>”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r>
              <a:rPr lang="pl-PL" sz="2400" dirty="0"/>
              <a:t>Uruchomienie i wsparcie funkcjonowania regionalnych ośrodków, w których jest możliwe testowanie przez osoby z niepełnosprawnościami zaawansowanych technologii asystujących mając na uwadze: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racjonalność organizacji procesu rehabilitacji osób wymagających zaopatrzenia </a:t>
            </a:r>
            <a:br>
              <a:rPr lang="pl-PL" sz="2400" dirty="0"/>
            </a:br>
            <a:r>
              <a:rPr lang="pl-PL" sz="2400" dirty="0"/>
              <a:t>w szeroko pojmowane technologie asystujące,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3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A7BDD7-94C0-4ADD-B113-E5274A7E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DD8BC4-68D2-4275-8986-AF3FACC2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58477A-E790-4008-A25A-2755B4F63D0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pl-PL" sz="2000" dirty="0"/>
              <a:t>uzasadnioną potrzebę koncentrowania działań na zindywidualizowanym, a jednocześnie kompleksowym podejściu do potrzeb każdej osoby wymagającej wsparcia,</a:t>
            </a:r>
          </a:p>
          <a:p>
            <a:r>
              <a:rPr lang="pl-PL" sz="2000" dirty="0"/>
              <a:t>korzyści z jak najwcześniejszego zainicjowania wsparcia i jego kontynuowanie </a:t>
            </a:r>
            <a:br>
              <a:rPr lang="pl-PL" sz="2000" dirty="0"/>
            </a:br>
            <a:r>
              <a:rPr lang="pl-PL" sz="2000" dirty="0"/>
              <a:t>w możliwie dalekiej perspektywie oraz w jednym ośrodku, aż do momentu zrealizowania aktualnych potrzeb,</a:t>
            </a:r>
          </a:p>
          <a:p>
            <a:r>
              <a:rPr lang="pl-PL" sz="2000" dirty="0"/>
              <a:t>zasadność pełnego wykorzystania istniejących zasobów i możliwości finansowania zadań wynikających z ustawowych kompetencji, celem osiągnięcia jak najlepszego rezultatu </a:t>
            </a:r>
            <a:br>
              <a:rPr lang="pl-PL" sz="2000" dirty="0"/>
            </a:br>
            <a:r>
              <a:rPr lang="pl-PL" sz="2000" dirty="0"/>
              <a:t>w zakresie ich przeznaczenia,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455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B7420-0AF8-41AA-9E67-6FF78CF9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6D124A-0C1A-4228-B71E-6772AB30E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62FFEC-61CC-4E28-8499-DDE99B1B2DF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940" y="1690689"/>
            <a:ext cx="8274624" cy="4137730"/>
          </a:xfrm>
        </p:spPr>
        <p:txBody>
          <a:bodyPr/>
          <a:lstStyle/>
          <a:p>
            <a:r>
              <a:rPr lang="pl-PL" sz="2000" dirty="0"/>
              <a:t>Poprawa efektywności pomocy kierowanej do osób z niepełnosprawnościami wymaga zwiększenia odpowiedzialności za ich poprawne zaopatrzenie w technologie asystujące, umożliwiające stworzenie dogodnych warunków rehabilitacji społecznej i zawodowej. Technologie te powinny być adekwatne do aktualnych potrzeb wynikających z niepełnosprawności oraz aktywności osoby z niepełnosprawnością. </a:t>
            </a:r>
          </a:p>
        </p:txBody>
      </p:sp>
    </p:spTree>
    <p:extLst>
      <p:ext uri="{BB962C8B-B14F-4D97-AF65-F5344CB8AC3E}">
        <p14:creationId xmlns:p14="http://schemas.microsoft.com/office/powerpoint/2010/main" val="414765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A9DA64CB-4994-4786-9853-61F943C8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20" y="2564904"/>
            <a:ext cx="8387360" cy="994169"/>
          </a:xfrm>
        </p:spPr>
        <p:txBody>
          <a:bodyPr>
            <a:normAutofit/>
          </a:bodyPr>
          <a:lstStyle/>
          <a:p>
            <a:pPr algn="ctr"/>
            <a:r>
              <a:rPr lang="pl-PL" sz="2100" dirty="0">
                <a:solidFill>
                  <a:srgbClr val="002060"/>
                </a:solidFill>
                <a:latin typeface="+mn-lt"/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415466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E2EC7EE-9500-4E9F-920D-52C07B10A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5"/>
            <a:ext cx="2525461" cy="2896607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A200FC-C259-45E1-AE0B-E71F5891C44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940" y="1124745"/>
            <a:ext cx="8274624" cy="252028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Program pn. „Centra informacyjno-doradcze dla osób z niepełnosprawnością”</a:t>
            </a:r>
          </a:p>
          <a:p>
            <a:pPr marL="0" indent="0">
              <a:buNone/>
            </a:pPr>
            <a:r>
              <a:rPr lang="pl-PL" sz="1800" dirty="0"/>
              <a:t>Art. 51 ust. 3 pkt 3 w związku z art. 47 ust. 1 pkt 4 ustawy z dnia 27 sierpnia 1997 r. o rehabilitacji zawodowej i społecznej oraz zatrudnianiu osób (Dz. U. 2021 r. poz. 573) oraz uchwała nr 2/2021 Rady Nadzorczej PFRON z dnia 25 lutego 2021 r. w sprawie zatwierdzenia programu pn. ,,Centra informacyjno-doradcze dla osób z niepełnosprawnościami”</a:t>
            </a:r>
          </a:p>
        </p:txBody>
      </p:sp>
    </p:spTree>
    <p:extLst>
      <p:ext uri="{BB962C8B-B14F-4D97-AF65-F5344CB8AC3E}">
        <p14:creationId xmlns:p14="http://schemas.microsoft.com/office/powerpoint/2010/main" val="16185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Szczęśliwi członkowie zespołu">
            <a:extLst>
              <a:ext uri="{FF2B5EF4-FFF2-40B4-BE49-F238E27FC236}">
                <a16:creationId xmlns:a16="http://schemas.microsoft.com/office/drawing/2014/main" id="{595E9DC8-BEBF-4EF7-98D2-8B905D7B8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0" y="1196753"/>
            <a:ext cx="8029484" cy="5359498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9635F0A-E6F4-4FB3-87E5-E261154D998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940" y="1412775"/>
            <a:ext cx="8274624" cy="352839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Środki finansowe w dyspozycji PFRON służą realizacji bardzo wielu społecznie uzasadnionych celów wskazanych w ustawie o rehabilitacji (...), a związanych z rehabilitacją społeczną i zawodową osób niepełnosprawnych i adresowane są do:</a:t>
            </a:r>
          </a:p>
          <a:p>
            <a:r>
              <a:rPr lang="pl-PL" sz="2400" dirty="0"/>
              <a:t>Osoby niepełnosprawne</a:t>
            </a:r>
          </a:p>
          <a:p>
            <a:r>
              <a:rPr lang="pl-PL" sz="2400" dirty="0"/>
              <a:t>Pracodawcy</a:t>
            </a:r>
          </a:p>
          <a:p>
            <a:r>
              <a:rPr lang="pl-PL" sz="2400" dirty="0"/>
              <a:t>Organizacje pozarządowe  </a:t>
            </a:r>
          </a:p>
          <a:p>
            <a:r>
              <a:rPr lang="pl-PL" sz="2400" dirty="0"/>
              <a:t>Instytucje</a:t>
            </a:r>
          </a:p>
        </p:txBody>
      </p:sp>
    </p:spTree>
    <p:extLst>
      <p:ext uri="{BB962C8B-B14F-4D97-AF65-F5344CB8AC3E}">
        <p14:creationId xmlns:p14="http://schemas.microsoft.com/office/powerpoint/2010/main" val="321301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Grupa studentów pracujących w bibliotece">
            <a:extLst>
              <a:ext uri="{FF2B5EF4-FFF2-40B4-BE49-F238E27FC236}">
                <a16:creationId xmlns:a16="http://schemas.microsoft.com/office/drawing/2014/main" id="{12E93EA2-6333-4E53-A086-B5C5F1BF0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" y="1194941"/>
            <a:ext cx="8099626" cy="50666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F7DFFE-55E5-46D9-84A2-B9E4186873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6562" y="1340768"/>
            <a:ext cx="8274624" cy="237413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Oferta wsparcia PFRON</a:t>
            </a:r>
          </a:p>
          <a:p>
            <a:r>
              <a:rPr lang="pl-PL" sz="2400" dirty="0"/>
              <a:t>bogata</a:t>
            </a:r>
          </a:p>
          <a:p>
            <a:r>
              <a:rPr lang="pl-PL" sz="2400" dirty="0"/>
              <a:t>zróżnicowana odpowiednio do potrzeb </a:t>
            </a:r>
          </a:p>
          <a:p>
            <a:pPr marL="0" indent="0">
              <a:buNone/>
            </a:pPr>
            <a:r>
              <a:rPr lang="pl-PL" sz="2400" dirty="0"/>
              <a:t>Tak aby w miarę możliwości każda osoba z niepełnosprawnością uzyskała pomoc w rozwiązaniu problemów, jakie napotyka w związku z podejmowaną aktywnością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EA3D05E3-AC57-4D50-98D6-4B6D15D48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98284"/>
              </p:ext>
            </p:extLst>
          </p:nvPr>
        </p:nvGraphicFramePr>
        <p:xfrm>
          <a:off x="92075" y="92075"/>
          <a:ext cx="688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biekt powłoki pakowarki" showAsIcon="1" r:id="rId5" imgW="688320" imgH="453600" progId="Package">
                  <p:embed/>
                </p:oleObj>
              </mc:Choice>
              <mc:Fallback>
                <p:oleObj name="Obiekt powłoki pakowarki" showAsIcon="1" r:id="rId5" imgW="68832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8897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BA77FB0E-916A-465C-A47D-7D6F75A9D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76873"/>
              </p:ext>
            </p:extLst>
          </p:nvPr>
        </p:nvGraphicFramePr>
        <p:xfrm>
          <a:off x="92075" y="92075"/>
          <a:ext cx="688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Obiekt powłoki pakowarki" showAsIcon="1" r:id="rId7" imgW="688320" imgH="453600" progId="Package">
                  <p:embed/>
                </p:oleObj>
              </mc:Choice>
              <mc:Fallback>
                <p:oleObj name="Obiekt powłoki pakowarki" showAsIcon="1" r:id="rId7" imgW="68832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8897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34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Osoba, która dotrze do papieru w formie pełnej papieru i notatek programu Sticky Notes">
            <a:extLst>
              <a:ext uri="{FF2B5EF4-FFF2-40B4-BE49-F238E27FC236}">
                <a16:creationId xmlns:a16="http://schemas.microsoft.com/office/drawing/2014/main" id="{02B47989-A008-4B0B-BE1A-E79CD201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848872" cy="52380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010A08-CE77-4B45-A596-84A24C20213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687" y="3573016"/>
            <a:ext cx="8274624" cy="141441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Jeden z bardzo istotnych problemów:</a:t>
            </a:r>
          </a:p>
          <a:p>
            <a:r>
              <a:rPr lang="pl-PL" sz="2400" dirty="0"/>
              <a:t>rozproszenie informacji dotyczących dostępnego wsparcia dla samych osób z niepełnosprawnością jak i ich najbliższych.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95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415E40-503A-44C7-9535-95A176C113D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688" y="1988840"/>
            <a:ext cx="8274624" cy="3600400"/>
          </a:xfrm>
        </p:spPr>
        <p:txBody>
          <a:bodyPr/>
          <a:lstStyle/>
          <a:p>
            <a:pPr marL="0" indent="0">
              <a:buNone/>
            </a:pPr>
            <a:r>
              <a:rPr lang="pl-PL" sz="2400" u="sng" dirty="0"/>
              <a:t>Rozwiązanie: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/>
              <a:t>Stworzenie programu </a:t>
            </a:r>
          </a:p>
          <a:p>
            <a:pPr marL="0" indent="0">
              <a:buNone/>
            </a:pPr>
            <a:r>
              <a:rPr lang="pl-PL" sz="2400" b="1" dirty="0"/>
              <a:t>Centrum </a:t>
            </a:r>
            <a:r>
              <a:rPr lang="pl-PL" sz="2400" b="1" dirty="0" err="1"/>
              <a:t>Informacyjno</a:t>
            </a:r>
            <a:r>
              <a:rPr lang="pl-PL" sz="2400" b="1" dirty="0"/>
              <a:t>  Doradcze dla ON</a:t>
            </a:r>
          </a:p>
          <a:p>
            <a:r>
              <a:rPr lang="pl-PL" sz="2400" dirty="0"/>
              <a:t>uzyskiwanie potrzebnych informacji w jednym miejscu, </a:t>
            </a:r>
          </a:p>
          <a:p>
            <a:r>
              <a:rPr lang="pl-PL" sz="2400" dirty="0"/>
              <a:t>bez konieczności długotrwałego poszukiwania form dostępnej pomocy</a:t>
            </a:r>
          </a:p>
          <a:p>
            <a:r>
              <a:rPr lang="pl-PL" sz="2400" dirty="0"/>
              <a:t>danych realizatorów zadań czy też </a:t>
            </a:r>
          </a:p>
          <a:p>
            <a:r>
              <a:rPr lang="pl-PL" sz="2400" dirty="0"/>
              <a:t>samodzielnego rozstrzygania wątpliwości związanych z właściwym doborem technologii asystujących.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FE4F18-BE75-4882-A07F-C820943B8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8680"/>
            <a:ext cx="1906611" cy="21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1EBE97-30B5-4C3F-B4D3-385193BE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089452-75B8-497F-A227-F77EAAE7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29C6A1-F135-407E-8AB5-C288EABB8B1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u="sng" dirty="0"/>
              <a:t>Program pn. „Centra informacyjno-doradcze dla osób z niepełnosprawnością</a:t>
            </a:r>
            <a:r>
              <a:rPr lang="pl-PL" sz="2000" dirty="0"/>
              <a:t>”</a:t>
            </a:r>
          </a:p>
          <a:p>
            <a:pPr marL="0" indent="0">
              <a:buNone/>
            </a:pPr>
            <a:r>
              <a:rPr lang="pl-PL" sz="2400" b="1" dirty="0"/>
              <a:t>Moduły i zadania programu, które będą realizowane w 2022 roku</a:t>
            </a:r>
          </a:p>
          <a:p>
            <a:pPr marL="0" indent="0">
              <a:buNone/>
            </a:pPr>
            <a:r>
              <a:rPr lang="pl-PL" sz="2400" b="1" dirty="0"/>
              <a:t>Moduł I</a:t>
            </a:r>
            <a:r>
              <a:rPr lang="pl-PL" sz="2400" dirty="0"/>
              <a:t> – Centra informacyjno-doradcze dla osób z niepełnosprawnością: </a:t>
            </a:r>
          </a:p>
          <a:p>
            <a:pPr marL="742950" lvl="1" indent="-285750">
              <a:buFont typeface="+mj-lt"/>
              <a:buAutoNum type="arabicPeriod"/>
            </a:pPr>
            <a:r>
              <a:rPr lang="pl-PL" dirty="0">
                <a:effectLst/>
              </a:rPr>
              <a:t>Zadanie 1 – pomoc w formie usług doradczych Oddziałów PFRON;</a:t>
            </a:r>
          </a:p>
          <a:p>
            <a:pPr marL="742950" lvl="1" indent="-285750">
              <a:buFont typeface="+mj-lt"/>
              <a:buAutoNum type="arabicPeriod"/>
            </a:pPr>
            <a:r>
              <a:rPr lang="pl-PL" dirty="0">
                <a:effectLst/>
              </a:rPr>
              <a:t>Zadanie 2 – pomoc w formie usług eksperckich lub usług specjalisty ds. zarządzania rehabilitacją, w szczególności w początkowym okresie uzyskania pierwszego orzeczenia o stopniu niepełnosprawności lub orzeczenia o niepełnosprawności.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126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A861A-9E7B-432F-9701-05E8A0D2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6C7B5-F6B2-4012-BEF8-C59938B1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0827EF-50B5-4BFE-BC4B-94CAC1F018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688" y="1340769"/>
            <a:ext cx="8274624" cy="3816424"/>
          </a:xfrm>
        </p:spPr>
        <p:txBody>
          <a:bodyPr/>
          <a:lstStyle/>
          <a:p>
            <a:pPr marL="0" indent="0">
              <a:buNone/>
            </a:pPr>
            <a:r>
              <a:rPr lang="pl-PL" sz="2000" u="sng" dirty="0"/>
              <a:t>Program pn. „Centra informacyjno-doradcze dla osób z niepełnosprawnością</a:t>
            </a:r>
            <a:r>
              <a:rPr lang="pl-PL" sz="2000" dirty="0"/>
              <a:t>”</a:t>
            </a:r>
          </a:p>
          <a:p>
            <a:pPr marL="0" indent="0">
              <a:buNone/>
            </a:pPr>
            <a:r>
              <a:rPr lang="pl-PL" sz="2400" b="1" dirty="0"/>
              <a:t>Moduł II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/>
              <a:t>działania wspierające realizację zadań finansowanych ze środków PFRON związanych z likwidacją barier funkcjonalnych w ramach regionalnej sieci współpracy, z wykorzystaniem opracowanych i aktualizowanych baz informacji: lokalnych, regionalnych, ogólnopolskich oraz przygotowanie standardów lub wytycznych wyposażania osób z niepełnosprawnościami w sprzęty, urządzenia lub usługi finansowane ze środków PFRON.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2848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9F19B-CC4A-4662-9E95-8E37F975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AE9E44-301D-4732-9397-ADD544133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23D8DC-42C9-41B3-82A2-1361EE2632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940" y="1196752"/>
            <a:ext cx="8274624" cy="4631667"/>
          </a:xfrm>
        </p:spPr>
        <p:txBody>
          <a:bodyPr/>
          <a:lstStyle/>
          <a:p>
            <a:pPr marL="0" indent="0">
              <a:buNone/>
            </a:pPr>
            <a:r>
              <a:rPr lang="pl-PL" sz="2000" u="sng" dirty="0"/>
              <a:t>Program pn. „Centra informacyjno-doradcze dla osób z niepełnosprawnością</a:t>
            </a:r>
            <a:r>
              <a:rPr lang="pl-PL" sz="2000" dirty="0"/>
              <a:t>”</a:t>
            </a:r>
          </a:p>
          <a:p>
            <a:pPr marL="0" indent="0">
              <a:buNone/>
            </a:pPr>
            <a:r>
              <a:rPr lang="pl-PL" sz="2400" b="1" dirty="0"/>
              <a:t>Moduł III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szkolenia, warsztaty dla ekspertów, specjalistów ds. zarządzania rehabilitacją, pracowników Centrów informacyjno-doradczych, pracowników Ośrodków Wsparcia i Testów oraz kadr - realizatorów zadań </a:t>
            </a:r>
            <a:r>
              <a:rPr lang="pl-PL" sz="2400" dirty="0" err="1"/>
              <a:t>finansowanychze</a:t>
            </a:r>
            <a:r>
              <a:rPr lang="pl-PL" sz="2400" dirty="0"/>
              <a:t> środków PFRON, w tym placówek SCWEW, jak również dla osób z niepełnosprawnościami korzystających ze wsparcia w ramach programu.</a:t>
            </a:r>
          </a:p>
        </p:txBody>
      </p:sp>
    </p:spTree>
    <p:extLst>
      <p:ext uri="{BB962C8B-B14F-4D97-AF65-F5344CB8AC3E}">
        <p14:creationId xmlns:p14="http://schemas.microsoft.com/office/powerpoint/2010/main" val="3108952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7140</TotalTime>
  <Words>935</Words>
  <Application>Microsoft Office PowerPoint</Application>
  <PresentationFormat>Pokaz na ekranie (4:3)</PresentationFormat>
  <Paragraphs>94</Paragraphs>
  <Slides>19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Motyw pakietu Office</vt:lpstr>
      <vt:lpstr>Obiekt powłoki pakowarki</vt:lpstr>
      <vt:lpstr>„Centra informacyjno-doradcze  dla osób z niepełnosprawnością  Program Rady Nadzorczej  PFRON pn”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„System obsługi wsparcia finansowanego ze środków PFRON”</dc:title>
  <dc:creator>test</dc:creator>
  <cp:lastModifiedBy>Kaczmarkiewicz Ewa</cp:lastModifiedBy>
  <cp:revision>404</cp:revision>
  <cp:lastPrinted>2022-11-08T10:52:18Z</cp:lastPrinted>
  <dcterms:created xsi:type="dcterms:W3CDTF">2017-06-08T11:29:44Z</dcterms:created>
  <dcterms:modified xsi:type="dcterms:W3CDTF">2022-11-08T10:58:56Z</dcterms:modified>
</cp:coreProperties>
</file>